
<file path=[Content_Types].xml><?xml version="1.0" encoding="utf-8"?>
<Types xmlns="http://schemas.openxmlformats.org/package/2006/content-types">
  <Default Extension="wav" ContentType="audio/x-wav"/>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536" r:id="rId3"/>
    <p:sldId id="412" r:id="rId5"/>
    <p:sldId id="458" r:id="rId6"/>
    <p:sldId id="413" r:id="rId7"/>
    <p:sldId id="597" r:id="rId8"/>
    <p:sldId id="595" r:id="rId9"/>
    <p:sldId id="614" r:id="rId10"/>
    <p:sldId id="615" r:id="rId11"/>
    <p:sldId id="577" r:id="rId12"/>
    <p:sldId id="489" r:id="rId13"/>
    <p:sldId id="502" r:id="rId14"/>
    <p:sldId id="521" r:id="rId15"/>
    <p:sldId id="453" r:id="rId16"/>
    <p:sldId id="525" r:id="rId17"/>
    <p:sldId id="522" r:id="rId18"/>
    <p:sldId id="519" r:id="rId19"/>
    <p:sldId id="399" r:id="rId20"/>
    <p:sldId id="388" r:id="rId21"/>
    <p:sldId id="523" r:id="rId22"/>
    <p:sldId id="520" r:id="rId23"/>
    <p:sldId id="455" r:id="rId24"/>
    <p:sldId id="524" r:id="rId25"/>
    <p:sldId id="278" r:id="rId26"/>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CFF"/>
    <a:srgbClr val="FAF812"/>
    <a:srgbClr val="F72C17"/>
    <a:srgbClr val="102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1498" y="72"/>
      </p:cViewPr>
      <p:guideLst>
        <p:guide orient="horz" pos="2268"/>
        <p:guide pos="2766"/>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Calibri" panose="020F050202020403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Calibri" panose="020F050202020403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Calibri" panose="020F050202020403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latin typeface="Calibri" panose="020F050202020403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7E074F0-EF69-46BD-A42B-302B2CCCB572}" type="slidenum">
              <a:rPr kumimoji="0" lang="zh-CN" altLang="en-US" sz="12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13317"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latin typeface="Calibri" panose="020F050202020403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0617A2-3263-4918-AA18-A068170BE30D}" type="slidenum">
              <a:rPr kumimoji="0" lang="zh-CN" altLang="en-US" sz="12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dirty="0"/>
          </a:p>
        </p:txBody>
      </p:sp>
      <p:sp>
        <p:nvSpPr>
          <p:cNvPr id="2"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DC95DB1-1BE2-43B8-A74E-4DDE55EACDB5}" type="slidenum">
              <a:rPr kumimoji="0" lang="zh-CN" altLang="en-US" sz="1200" b="0" i="0" u="none" strike="noStrike" kern="1200" cap="none" spc="0" normalizeH="0" baseline="0" noProof="1" dirty="0" smtClean="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p:nvPr>
        </p:nvSpPr>
        <p:spPr/>
        <p:txBody>
          <a:bodyPr wrap="square" lIns="91440" tIns="45720" rIns="91440" bIns="45720" anchor="t"/>
          <a:lstStyle/>
          <a:p>
            <a:pPr lvl="0"/>
            <a:endParaRPr lang="zh-CN" altLang="en-US" dirty="0"/>
          </a:p>
        </p:txBody>
      </p:sp>
      <p:sp>
        <p:nvSpPr>
          <p:cNvPr id="2"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173AA07-D24E-4579-B3F1-235A40AE0CD8}" type="slidenum">
              <a:rPr kumimoji="0" lang="zh-CN" altLang="en-US" sz="1200" b="0" i="0" u="none" strike="noStrike" kern="1200" cap="none" spc="0" normalizeH="0" baseline="0" noProof="1" dirty="0" smtClean="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6"/>
          </a:xfrm>
          <a:prstGeom prst="rect">
            <a:avLst/>
          </a:prstGeom>
        </p:spPr>
        <p:txBody>
          <a:bodyPr/>
          <a:lstStyle/>
          <a:p>
            <a:r>
              <a:rPr lang="zh-CN" altLang="en-US" noProof="1"/>
              <a:t>单击此处编辑母版标题样式</a:t>
            </a:r>
            <a:endParaRPr lang="zh-CN" noProof="1"/>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latinLnBrk="0">
              <a:buNone/>
              <a:defRPr lang="zh-CN">
                <a:solidFill>
                  <a:schemeClr val="tx1">
                    <a:tint val="75000"/>
                  </a:schemeClr>
                </a:solidFill>
              </a:defRPr>
            </a:lvl1pPr>
            <a:lvl2pPr marL="457200" indent="0" algn="ctr" latinLnBrk="0">
              <a:buNone/>
              <a:defRPr lang="zh-CN">
                <a:solidFill>
                  <a:schemeClr val="tx1">
                    <a:tint val="75000"/>
                  </a:schemeClr>
                </a:solidFill>
              </a:defRPr>
            </a:lvl2pPr>
            <a:lvl3pPr marL="914400" indent="0" algn="ctr" latinLnBrk="0">
              <a:buNone/>
              <a:defRPr lang="zh-CN">
                <a:solidFill>
                  <a:schemeClr val="tx1">
                    <a:tint val="75000"/>
                  </a:schemeClr>
                </a:solidFill>
              </a:defRPr>
            </a:lvl3pPr>
            <a:lvl4pPr marL="1371600" indent="0" algn="ctr" latinLnBrk="0">
              <a:buNone/>
              <a:defRPr lang="zh-CN">
                <a:solidFill>
                  <a:schemeClr val="tx1">
                    <a:tint val="75000"/>
                  </a:schemeClr>
                </a:solidFill>
              </a:defRPr>
            </a:lvl4pPr>
            <a:lvl5pPr marL="1828800" indent="0" algn="ctr" latinLnBrk="0">
              <a:buNone/>
              <a:defRPr lang="zh-CN">
                <a:solidFill>
                  <a:schemeClr val="tx1">
                    <a:tint val="75000"/>
                  </a:schemeClr>
                </a:solidFill>
              </a:defRPr>
            </a:lvl5pPr>
            <a:lvl6pPr marL="2286000" indent="0" algn="ctr" latinLnBrk="0">
              <a:buNone/>
              <a:defRPr lang="zh-CN">
                <a:solidFill>
                  <a:schemeClr val="tx1">
                    <a:tint val="75000"/>
                  </a:schemeClr>
                </a:solidFill>
              </a:defRPr>
            </a:lvl6pPr>
            <a:lvl7pPr marL="2743200" indent="0" algn="ctr" latinLnBrk="0">
              <a:buNone/>
              <a:defRPr lang="zh-CN">
                <a:solidFill>
                  <a:schemeClr val="tx1">
                    <a:tint val="75000"/>
                  </a:schemeClr>
                </a:solidFill>
              </a:defRPr>
            </a:lvl7pPr>
            <a:lvl8pPr marL="3200400" indent="0" algn="ctr" latinLnBrk="0">
              <a:buNone/>
              <a:defRPr lang="zh-CN">
                <a:solidFill>
                  <a:schemeClr val="tx1">
                    <a:tint val="75000"/>
                  </a:schemeClr>
                </a:solidFill>
              </a:defRPr>
            </a:lvl8pPr>
            <a:lvl9pPr marL="3657600" indent="0" algn="ctr" latinLnBrk="0">
              <a:buNone/>
              <a:defRPr lang="zh-CN">
                <a:solidFill>
                  <a:schemeClr val="tx1">
                    <a:tint val="75000"/>
                  </a:schemeClr>
                </a:solidFill>
              </a:defRPr>
            </a:lvl9pPr>
          </a:lstStyle>
          <a:p>
            <a:r>
              <a:rPr lang="zh-CN" altLang="en-US" noProof="1"/>
              <a:t>单击以编辑母版副标题样式</a:t>
            </a:r>
            <a:endParaRPr lang="zh-CN" noProof="1"/>
          </a:p>
        </p:txBody>
      </p:sp>
      <p:sp>
        <p:nvSpPr>
          <p:cNvPr id="4" name="Date Placeholder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36FB2A1-E73C-4ABC-B6CB-B9546B5F3C3A}"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1"/>
            <a:ext cx="8229600" cy="1143001"/>
          </a:xfrm>
          <a:prstGeom prst="rect">
            <a:avLst/>
          </a:prstGeom>
        </p:spPr>
        <p:txBody>
          <a:bodyPr/>
          <a:lstStyle/>
          <a:p>
            <a:r>
              <a:rPr lang="zh-CN" altLang="en-US" noProof="1"/>
              <a:t>单击此处编辑母版标题样式</a:t>
            </a:r>
            <a:endParaRPr lang="zh-CN" noProof="1"/>
          </a:p>
        </p:txBody>
      </p:sp>
      <p:sp>
        <p:nvSpPr>
          <p:cNvPr id="3" name="Vertical Text Placeholder 2"/>
          <p:cNvSpPr>
            <a:spLocks noGrp="1"/>
          </p:cNvSpPr>
          <p:nvPr>
            <p:ph type="body" orient="vert" idx="1" hasCustomPrompt="1"/>
          </p:nvPr>
        </p:nvSpPr>
        <p:spPr>
          <a:xfrm>
            <a:off x="457200" y="1600199"/>
            <a:ext cx="8229600" cy="4526281"/>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Date Placeholder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A67F931-D0BB-4106-9E6C-7B4535E125BF}"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zh-CN" altLang="en-US" noProof="1"/>
              <a:t>单击此处编辑母版标题样式</a:t>
            </a:r>
            <a:endParaRPr lang="zh-CN" noProof="1"/>
          </a:p>
        </p:txBody>
      </p:sp>
      <p:sp>
        <p:nvSpPr>
          <p:cNvPr id="3" name="Vertical Text Placeholder 2"/>
          <p:cNvSpPr>
            <a:spLocks noGrp="1"/>
          </p:cNvSpPr>
          <p:nvPr>
            <p:ph type="body" orient="vert" idx="1" hasCustomPrompt="1"/>
          </p:nvPr>
        </p:nvSpPr>
        <p:spPr>
          <a:xfrm>
            <a:off x="457200" y="274640"/>
            <a:ext cx="6019800" cy="5851525"/>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Date Placeholder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6C479FB-1AB3-4209-B7EA-C92F66A8E13C}"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1"/>
            <a:ext cx="8229600" cy="1143001"/>
          </a:xfrm>
          <a:prstGeom prst="rect">
            <a:avLst/>
          </a:prstGeom>
        </p:spPr>
        <p:txBody>
          <a:bodyPr/>
          <a:lstStyle/>
          <a:p>
            <a:r>
              <a:rPr lang="zh-CN" altLang="en-US" noProof="1"/>
              <a:t>单击此处编辑母版标题样式</a:t>
            </a:r>
            <a:endParaRPr lang="zh-CN" noProof="1"/>
          </a:p>
        </p:txBody>
      </p:sp>
      <p:sp>
        <p:nvSpPr>
          <p:cNvPr id="3" name="Content Placeholder 2"/>
          <p:cNvSpPr>
            <a:spLocks noGrp="1"/>
          </p:cNvSpPr>
          <p:nvPr>
            <p:ph idx="1" hasCustomPrompt="1"/>
          </p:nvPr>
        </p:nvSpPr>
        <p:spPr>
          <a:xfrm>
            <a:off x="457200" y="1600199"/>
            <a:ext cx="8229600" cy="4526281"/>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Date Placeholder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139BA3-EA4A-4ADA-B48C-264459C54715}"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6"/>
          </a:xfrm>
          <a:prstGeom prst="rect">
            <a:avLst/>
          </a:prstGeom>
        </p:spPr>
        <p:txBody>
          <a:bodyPr anchor="t"/>
          <a:lstStyle>
            <a:lvl1pPr algn="l" latinLnBrk="0">
              <a:defRPr lang="zh-CN" sz="4000" b="1" cap="all"/>
            </a:lvl1pPr>
          </a:lstStyle>
          <a:p>
            <a:r>
              <a:rPr lang="zh-CN" altLang="en-US" noProof="1"/>
              <a:t>单击此处编辑母版标题样式</a:t>
            </a:r>
            <a:endParaRPr lang="zh-CN" noProof="1"/>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latinLnBrk="0">
              <a:buNone/>
              <a:defRPr lang="zh-CN" sz="2000">
                <a:solidFill>
                  <a:schemeClr val="tx1">
                    <a:tint val="75000"/>
                  </a:schemeClr>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noProof="1"/>
              <a:t>编辑母版文本样式</a:t>
            </a:r>
            <a:endParaRPr lang="zh-CN" altLang="en-US" noProof="1"/>
          </a:p>
        </p:txBody>
      </p:sp>
      <p:sp>
        <p:nvSpPr>
          <p:cNvPr id="4" name="Date Placeholder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BD7FE3F-F7B9-4287-87BA-773C17C0F89C}"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1"/>
            <a:ext cx="8229600" cy="1143001"/>
          </a:xfrm>
          <a:prstGeom prst="rect">
            <a:avLst/>
          </a:prstGeom>
        </p:spPr>
        <p:txBody>
          <a:bodyPr/>
          <a:lstStyle/>
          <a:p>
            <a:r>
              <a:rPr lang="zh-CN" altLang="en-US" noProof="1"/>
              <a:t>单击此处编辑母版标题样式</a:t>
            </a:r>
            <a:endParaRPr lang="zh-CN" noProof="1"/>
          </a:p>
        </p:txBody>
      </p:sp>
      <p:sp>
        <p:nvSpPr>
          <p:cNvPr id="3" name="Content Placeholder 2"/>
          <p:cNvSpPr>
            <a:spLocks noGrp="1"/>
          </p:cNvSpPr>
          <p:nvPr>
            <p:ph sz="half" idx="1" hasCustomPrompt="1"/>
          </p:nvPr>
        </p:nvSpPr>
        <p:spPr>
          <a:xfrm>
            <a:off x="457200" y="1600201"/>
            <a:ext cx="4038600" cy="4525963"/>
          </a:xfrm>
          <a:prstGeom prst="rect">
            <a:avLst/>
          </a:prstGeom>
        </p:spPr>
        <p:txBody>
          <a:bodyPr/>
          <a:lstStyle>
            <a:lvl1pPr latinLnBrk="0">
              <a:defRPr lang="zh-CN" sz="2800"/>
            </a:lvl1pPr>
            <a:lvl2pPr latinLnBrk="0">
              <a:defRPr lang="zh-CN" sz="2400"/>
            </a:lvl2pPr>
            <a:lvl3pPr latinLnBrk="0">
              <a:defRPr lang="zh-CN" sz="2000"/>
            </a:lvl3pPr>
            <a:lvl4pPr latinLnBrk="0">
              <a:defRPr lang="zh-CN" sz="1800"/>
            </a:lvl4pPr>
            <a:lvl5pPr latinLnBrk="0">
              <a:defRPr lang="zh-CN" sz="1800"/>
            </a:lvl5pPr>
            <a:lvl6pPr latinLnBrk="0">
              <a:defRPr lang="zh-CN" sz="1800"/>
            </a:lvl6pPr>
            <a:lvl7pPr latinLnBrk="0">
              <a:defRPr lang="zh-CN" sz="1800"/>
            </a:lvl7pPr>
            <a:lvl8pPr latinLnBrk="0">
              <a:defRPr lang="zh-CN" sz="1800"/>
            </a:lvl8pPr>
            <a:lvl9pPr latinLnBrk="0">
              <a:defRPr lang="zh-CN" sz="18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Content Placeholder 3"/>
          <p:cNvSpPr>
            <a:spLocks noGrp="1"/>
          </p:cNvSpPr>
          <p:nvPr>
            <p:ph sz="half" idx="2" hasCustomPrompt="1"/>
          </p:nvPr>
        </p:nvSpPr>
        <p:spPr>
          <a:xfrm>
            <a:off x="4648200" y="1600201"/>
            <a:ext cx="4038600" cy="4525963"/>
          </a:xfrm>
          <a:prstGeom prst="rect">
            <a:avLst/>
          </a:prstGeom>
        </p:spPr>
        <p:txBody>
          <a:bodyPr/>
          <a:lstStyle>
            <a:lvl1pPr latinLnBrk="0">
              <a:defRPr lang="zh-CN" sz="2800"/>
            </a:lvl1pPr>
            <a:lvl2pPr latinLnBrk="0">
              <a:defRPr lang="zh-CN" sz="2400"/>
            </a:lvl2pPr>
            <a:lvl3pPr latinLnBrk="0">
              <a:defRPr lang="zh-CN" sz="2000"/>
            </a:lvl3pPr>
            <a:lvl4pPr latinLnBrk="0">
              <a:defRPr lang="zh-CN" sz="1800"/>
            </a:lvl4pPr>
            <a:lvl5pPr latinLnBrk="0">
              <a:defRPr lang="zh-CN" sz="1800"/>
            </a:lvl5pPr>
            <a:lvl6pPr latinLnBrk="0">
              <a:defRPr lang="zh-CN" sz="1800"/>
            </a:lvl6pPr>
            <a:lvl7pPr latinLnBrk="0">
              <a:defRPr lang="zh-CN" sz="1800"/>
            </a:lvl7pPr>
            <a:lvl8pPr latinLnBrk="0">
              <a:defRPr lang="zh-CN" sz="1800"/>
            </a:lvl8pPr>
            <a:lvl9pPr latinLnBrk="0">
              <a:defRPr lang="zh-CN" sz="18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5" name="Date Placeholder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EC83CAD-3E6B-4B38-96AE-1136D4EF3937}"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1"/>
            <a:ext cx="8229600" cy="1143001"/>
          </a:xfrm>
          <a:prstGeom prst="rect">
            <a:avLst/>
          </a:prstGeom>
        </p:spPr>
        <p:txBody>
          <a:bodyPr/>
          <a:lstStyle>
            <a:lvl1pPr latinLnBrk="0">
              <a:defRPr lang="zh-CN"/>
            </a:lvl1pPr>
          </a:lstStyle>
          <a:p>
            <a:r>
              <a:rPr lang="zh-CN" altLang="en-US" noProof="1"/>
              <a:t>单击此处编辑母版标题样式</a:t>
            </a:r>
            <a:endParaRPr lang="zh-CN" noProof="1"/>
          </a:p>
        </p:txBody>
      </p:sp>
      <p:sp>
        <p:nvSpPr>
          <p:cNvPr id="3" name="Text Placeholder 2"/>
          <p:cNvSpPr>
            <a:spLocks noGrp="1"/>
          </p:cNvSpPr>
          <p:nvPr>
            <p:ph type="body" idx="1" hasCustomPrompt="1"/>
          </p:nvPr>
        </p:nvSpPr>
        <p:spPr>
          <a:xfrm>
            <a:off x="457200" y="1535116"/>
            <a:ext cx="4040188" cy="639763"/>
          </a:xfrm>
          <a:prstGeom prst="rect">
            <a:avLst/>
          </a:prstGeo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noProof="1"/>
              <a:t>编辑母版文本样式</a:t>
            </a:r>
            <a:endParaRPr lang="zh-CN" altLang="en-US" noProof="1"/>
          </a:p>
        </p:txBody>
      </p:sp>
      <p:sp>
        <p:nvSpPr>
          <p:cNvPr id="4" name="Content Placeholder 3"/>
          <p:cNvSpPr>
            <a:spLocks noGrp="1"/>
          </p:cNvSpPr>
          <p:nvPr>
            <p:ph sz="half" idx="2" hasCustomPrompt="1"/>
          </p:nvPr>
        </p:nvSpPr>
        <p:spPr>
          <a:xfrm>
            <a:off x="457200" y="2174877"/>
            <a:ext cx="4040188" cy="3951289"/>
          </a:xfrm>
          <a:prstGeom prst="rect">
            <a:avLst/>
          </a:prstGeom>
        </p:spPr>
        <p:txBody>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5" name="Text Placeholder 4"/>
          <p:cNvSpPr>
            <a:spLocks noGrp="1"/>
          </p:cNvSpPr>
          <p:nvPr>
            <p:ph type="body" sz="quarter" idx="3" hasCustomPrompt="1"/>
          </p:nvPr>
        </p:nvSpPr>
        <p:spPr>
          <a:xfrm>
            <a:off x="4645032" y="1535116"/>
            <a:ext cx="4041775" cy="639763"/>
          </a:xfrm>
          <a:prstGeom prst="rect">
            <a:avLst/>
          </a:prstGeo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noProof="1"/>
              <a:t>编辑母版文本样式</a:t>
            </a:r>
            <a:endParaRPr lang="zh-CN" altLang="en-US" noProof="1"/>
          </a:p>
        </p:txBody>
      </p:sp>
      <p:sp>
        <p:nvSpPr>
          <p:cNvPr id="6" name="Content Placeholder 5"/>
          <p:cNvSpPr>
            <a:spLocks noGrp="1"/>
          </p:cNvSpPr>
          <p:nvPr>
            <p:ph sz="quarter" idx="4" hasCustomPrompt="1"/>
          </p:nvPr>
        </p:nvSpPr>
        <p:spPr>
          <a:xfrm>
            <a:off x="4645032" y="2174877"/>
            <a:ext cx="4041775" cy="3951289"/>
          </a:xfrm>
          <a:prstGeom prst="rect">
            <a:avLst/>
          </a:prstGeom>
        </p:spPr>
        <p:txBody>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7" name="Date Placeholder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1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88786B4-7019-46A3-9D9A-939587B6E83A}"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1"/>
            <a:ext cx="8229600" cy="1143001"/>
          </a:xfrm>
          <a:prstGeom prst="rect">
            <a:avLst/>
          </a:prstGeom>
        </p:spPr>
        <p:txBody>
          <a:bodyPr/>
          <a:lstStyle/>
          <a:p>
            <a:r>
              <a:rPr lang="zh-CN" altLang="en-US" noProof="1"/>
              <a:t>单击此处编辑母版标题样式</a:t>
            </a:r>
            <a:endParaRPr lang="zh-CN" noProof="1"/>
          </a:p>
        </p:txBody>
      </p:sp>
      <p:sp>
        <p:nvSpPr>
          <p:cNvPr id="3" name="Date Placeholder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819991E-35EC-43AA-9F72-CC13ADC61C8A}"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3"/>
            <a:ext cx="3008313" cy="1162051"/>
          </a:xfrm>
          <a:prstGeom prst="rect">
            <a:avLst/>
          </a:prstGeom>
        </p:spPr>
        <p:txBody>
          <a:bodyPr anchor="b"/>
          <a:lstStyle>
            <a:lvl1pPr algn="l" latinLnBrk="0">
              <a:defRPr lang="zh-CN" sz="2000" b="1"/>
            </a:lvl1pPr>
          </a:lstStyle>
          <a:p>
            <a:r>
              <a:rPr lang="zh-CN" altLang="en-US" noProof="1"/>
              <a:t>单击此处编辑母版标题样式</a:t>
            </a:r>
            <a:endParaRPr lang="zh-CN" noProof="1"/>
          </a:p>
        </p:txBody>
      </p:sp>
      <p:sp>
        <p:nvSpPr>
          <p:cNvPr id="3" name="Content Placeholder 2"/>
          <p:cNvSpPr>
            <a:spLocks noGrp="1"/>
          </p:cNvSpPr>
          <p:nvPr>
            <p:ph idx="1" hasCustomPrompt="1"/>
          </p:nvPr>
        </p:nvSpPr>
        <p:spPr>
          <a:xfrm>
            <a:off x="3575050" y="273050"/>
            <a:ext cx="5111750" cy="5853112"/>
          </a:xfrm>
          <a:prstGeom prst="rect">
            <a:avLst/>
          </a:prstGeom>
        </p:spPr>
        <p:txBody>
          <a:bodyPr/>
          <a:lstStyle>
            <a:lvl1pPr latinLnBrk="0">
              <a:defRPr lang="zh-CN" sz="3200"/>
            </a:lvl1pPr>
            <a:lvl2pPr latinLnBrk="0">
              <a:defRPr lang="zh-CN" sz="2800"/>
            </a:lvl2pPr>
            <a:lvl3pPr latinLnBrk="0">
              <a:defRPr lang="zh-CN" sz="2400"/>
            </a:lvl3pPr>
            <a:lvl4pPr latinLnBrk="0">
              <a:defRPr lang="zh-CN" sz="2000"/>
            </a:lvl4pPr>
            <a:lvl5pPr latinLnBrk="0">
              <a:defRPr lang="zh-CN" sz="2000"/>
            </a:lvl5pPr>
            <a:lvl6pPr latinLnBrk="0">
              <a:defRPr lang="zh-CN" sz="2000"/>
            </a:lvl6pPr>
            <a:lvl7pPr latinLnBrk="0">
              <a:defRPr lang="zh-CN" sz="2000"/>
            </a:lvl7pPr>
            <a:lvl8pPr latinLnBrk="0">
              <a:defRPr lang="zh-CN" sz="2000"/>
            </a:lvl8pPr>
            <a:lvl9pPr latinLnBrk="0">
              <a:defRPr lang="zh-CN" sz="20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Text Placeholder 3"/>
          <p:cNvSpPr>
            <a:spLocks noGrp="1"/>
          </p:cNvSpPr>
          <p:nvPr>
            <p:ph type="body" sz="half" idx="2" hasCustomPrompt="1"/>
          </p:nvPr>
        </p:nvSpPr>
        <p:spPr>
          <a:xfrm>
            <a:off x="457207" y="1435103"/>
            <a:ext cx="3008313" cy="4691063"/>
          </a:xfrm>
          <a:prstGeom prst="rect">
            <a:avLst/>
          </a:prstGeom>
        </p:spPr>
        <p:txBody>
          <a:bodyPr/>
          <a:lstStyle>
            <a:lvl1pPr marL="0" indent="0" latinLnBrk="0">
              <a:buNone/>
              <a:defRPr lang="zh-CN" sz="14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noProof="1"/>
              <a:t>编辑母版文本样式</a:t>
            </a:r>
            <a:endParaRPr lang="zh-CN" altLang="en-US" noProof="1"/>
          </a:p>
        </p:txBody>
      </p:sp>
      <p:sp>
        <p:nvSpPr>
          <p:cNvPr id="5" name="Date Placeholder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0D833D-7435-49FD-B544-6B729C63338C}"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9"/>
          </a:xfrm>
          <a:prstGeom prst="rect">
            <a:avLst/>
          </a:prstGeom>
        </p:spPr>
        <p:txBody>
          <a:bodyPr anchor="b"/>
          <a:lstStyle>
            <a:lvl1pPr algn="l" latinLnBrk="0">
              <a:defRPr lang="zh-CN" sz="2000" b="1"/>
            </a:lvl1pPr>
          </a:lstStyle>
          <a:p>
            <a:r>
              <a:rPr lang="zh-CN" altLang="en-US" noProof="1"/>
              <a:t>单击此处编辑母版标题样式</a:t>
            </a:r>
            <a:endParaRPr lang="zh-CN" noProof="1"/>
          </a:p>
        </p:txBody>
      </p:sp>
      <p:sp>
        <p:nvSpPr>
          <p:cNvPr id="3" name="Picture Placeholder 2"/>
          <p:cNvSpPr>
            <a:spLocks noGrp="1"/>
          </p:cNvSpPr>
          <p:nvPr>
            <p:ph type="pic" idx="1"/>
          </p:nvPr>
        </p:nvSpPr>
        <p:spPr>
          <a:xfrm>
            <a:off x="1792288" y="612777"/>
            <a:ext cx="5486400" cy="4114800"/>
          </a:xfrm>
          <a:prstGeom prst="rect">
            <a:avLst/>
          </a:prstGeom>
        </p:spPr>
        <p:txBody>
          <a:bodyPr rtlCol="0">
            <a:normAutofit/>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sz="3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4" name="Text Placeholder 3"/>
          <p:cNvSpPr>
            <a:spLocks noGrp="1"/>
          </p:cNvSpPr>
          <p:nvPr>
            <p:ph type="body" sz="half" idx="2" hasCustomPrompt="1"/>
          </p:nvPr>
        </p:nvSpPr>
        <p:spPr>
          <a:xfrm>
            <a:off x="1792288" y="5367339"/>
            <a:ext cx="5486400" cy="804861"/>
          </a:xfrm>
          <a:prstGeom prst="rect">
            <a:avLst/>
          </a:prstGeom>
        </p:spPr>
        <p:txBody>
          <a:bodyPr/>
          <a:lstStyle>
            <a:lvl1pPr marL="0" indent="0" latinLnBrk="0">
              <a:buNone/>
              <a:defRPr lang="zh-CN" sz="14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noProof="1"/>
              <a:t>编辑母版文本样式</a:t>
            </a:r>
            <a:endParaRPr lang="zh-CN" altLang="en-US" noProof="1"/>
          </a:p>
        </p:txBody>
      </p:sp>
      <p:sp>
        <p:nvSpPr>
          <p:cNvPr id="5" name="Date Placeholder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lstStyle>
            <a:lvl1pPr>
              <a:defRPr noProof="1" dirty="0">
                <a:latin typeface="Calibri" panose="020F0502020204030204" pitchFamily="34" charset="0"/>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18DF5DD-FAD7-440D-97C1-435AB87D1474}" type="slidenum">
              <a:rPr kumimoji="0" lang="en-US" altLang="zh-CN" sz="18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ea"/>
              </a:rPr>
            </a:fld>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26" name="图片 29" descr="1111_03.png"/>
          <p:cNvPicPr>
            <a:picLocks noChangeAspect="1"/>
          </p:cNvPicPr>
          <p:nvPr userDrawn="1"/>
        </p:nvPicPr>
        <p:blipFill>
          <a:blip r:embed="rId14"/>
          <a:stretch>
            <a:fillRect/>
          </a:stretch>
        </p:blipFill>
        <p:spPr>
          <a:xfrm>
            <a:off x="5940425" y="188913"/>
            <a:ext cx="2743200" cy="6699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lang="zh-CN"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zh-CN"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lang="zh-CN"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lang="zh-CN"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lang="zh-CN"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sz="20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microsoft.com/office/2007/relationships/media" Target="file:///H:\2020.7.29\2020&#30465;&#32423;&#25945;&#25913;&#35838;&#39064;\&#23454;&#24405;PPT\&#26519;&#35199;&#35686;&#23519;&#21046;&#26381;&#25345;&#20992;&#30007;&#23376;.wmv" TargetMode="External"/><Relationship Id="rId2" Type="http://schemas.openxmlformats.org/officeDocument/2006/relationships/video" Target="file:///H:\2020.7.29\2020&#30465;&#32423;&#25945;&#25913;&#35838;&#39064;\&#23454;&#24405;PPT\&#26519;&#35199;&#35686;&#23519;&#21046;&#26381;&#25345;&#20992;&#30007;&#23376;.wmv" TargetMode="External"/><Relationship Id="rId1" Type="http://schemas.openxmlformats.org/officeDocument/2006/relationships/hyperlink" Target="&#230;&#158;&#151;&#232;&#165;&#191;&#232;&#173;&#166;&#229;&#175;&#159;&#229;&#136;&#182;&#230;&#156;&#141;&#230;&#140;&#129;&#229;&#136;&#128;&#231;&#148;&#183;&#229;&#173;&#144;.wm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9"/>
          <p:cNvSpPr/>
          <p:nvPr/>
        </p:nvSpPr>
        <p:spPr>
          <a:xfrm>
            <a:off x="998538" y="112077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5" name="圆角矩形 40"/>
          <p:cNvSpPr/>
          <p:nvPr/>
        </p:nvSpPr>
        <p:spPr>
          <a:xfrm>
            <a:off x="6856413" y="112077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6" name="圆角矩形 41"/>
          <p:cNvSpPr/>
          <p:nvPr/>
        </p:nvSpPr>
        <p:spPr>
          <a:xfrm>
            <a:off x="2471738" y="112077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7" name="圆角矩形 42"/>
          <p:cNvSpPr/>
          <p:nvPr/>
        </p:nvSpPr>
        <p:spPr>
          <a:xfrm>
            <a:off x="3924300" y="1123950"/>
            <a:ext cx="1357313"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8" name="圆角矩形 43"/>
          <p:cNvSpPr/>
          <p:nvPr/>
        </p:nvSpPr>
        <p:spPr>
          <a:xfrm>
            <a:off x="5392738" y="112077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39" name="圆角矩形 44"/>
          <p:cNvSpPr/>
          <p:nvPr/>
        </p:nvSpPr>
        <p:spPr>
          <a:xfrm>
            <a:off x="6856413" y="254952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0" name="圆角矩形 46"/>
          <p:cNvSpPr/>
          <p:nvPr/>
        </p:nvSpPr>
        <p:spPr>
          <a:xfrm>
            <a:off x="3927475" y="2549525"/>
            <a:ext cx="1357313"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1" name="圆角矩形 47"/>
          <p:cNvSpPr/>
          <p:nvPr/>
        </p:nvSpPr>
        <p:spPr>
          <a:xfrm>
            <a:off x="5392738" y="254952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2" name="圆角矩形 49"/>
          <p:cNvSpPr/>
          <p:nvPr/>
        </p:nvSpPr>
        <p:spPr>
          <a:xfrm>
            <a:off x="3927475" y="3978275"/>
            <a:ext cx="1357313"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3" name="圆角矩形 50"/>
          <p:cNvSpPr/>
          <p:nvPr/>
        </p:nvSpPr>
        <p:spPr>
          <a:xfrm>
            <a:off x="5392738" y="397827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4" name="圆角矩形 53"/>
          <p:cNvSpPr/>
          <p:nvPr/>
        </p:nvSpPr>
        <p:spPr>
          <a:xfrm>
            <a:off x="6856413" y="3978275"/>
            <a:ext cx="1357312"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5" name="圆角矩形 78"/>
          <p:cNvSpPr/>
          <p:nvPr/>
        </p:nvSpPr>
        <p:spPr>
          <a:xfrm>
            <a:off x="1012825" y="2549525"/>
            <a:ext cx="1357313"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6" name="圆角矩形 79"/>
          <p:cNvSpPr/>
          <p:nvPr/>
        </p:nvSpPr>
        <p:spPr>
          <a:xfrm>
            <a:off x="1012825" y="3978275"/>
            <a:ext cx="1357313"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7" name="圆角矩形 80"/>
          <p:cNvSpPr/>
          <p:nvPr/>
        </p:nvSpPr>
        <p:spPr>
          <a:xfrm>
            <a:off x="2470150" y="2551113"/>
            <a:ext cx="1357313" cy="1357312"/>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8" name="圆角矩形 81"/>
          <p:cNvSpPr/>
          <p:nvPr/>
        </p:nvSpPr>
        <p:spPr>
          <a:xfrm>
            <a:off x="2470150" y="3978275"/>
            <a:ext cx="1357313" cy="1357313"/>
          </a:xfrm>
          <a:prstGeom prst="roundRect">
            <a:avLst>
              <a:gd name="adj" fmla="val 16667"/>
            </a:avLst>
          </a:prstGeom>
          <a:gradFill rotWithShape="1">
            <a:gsLst>
              <a:gs pos="0">
                <a:srgbClr val="A07400">
                  <a:alpha val="100000"/>
                </a:srgbClr>
              </a:gs>
              <a:gs pos="50000">
                <a:srgbClr val="E6A900">
                  <a:alpha val="100000"/>
                </a:srgbClr>
              </a:gs>
              <a:gs pos="100000">
                <a:srgbClr val="FFCA00">
                  <a:alpha val="100000"/>
                </a:srgbClr>
              </a:gs>
            </a:gsLst>
            <a:lin ang="1890000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49" name="TextBox 85"/>
          <p:cNvSpPr txBox="1"/>
          <p:nvPr/>
        </p:nvSpPr>
        <p:spPr>
          <a:xfrm>
            <a:off x="4070350" y="2478088"/>
            <a:ext cx="1000125" cy="1323975"/>
          </a:xfrm>
          <a:prstGeom prst="rect">
            <a:avLst/>
          </a:prstGeom>
          <a:noFill/>
          <a:ln w="9525">
            <a:noFill/>
          </a:ln>
        </p:spPr>
        <p:txBody>
          <a:bodyPr>
            <a:spAutoFit/>
          </a:bodyPr>
          <a:lstStyle/>
          <a:p>
            <a:pPr algn="ctr" eaLnBrk="1" hangingPunct="1"/>
            <a:r>
              <a:rPr lang="zh-CN" altLang="en-US" sz="8000" b="1" dirty="0">
                <a:latin typeface="黑体" panose="02010609060101010101" pitchFamily="49" charset="-122"/>
                <a:ea typeface="黑体" panose="02010609060101010101" pitchFamily="49" charset="-122"/>
              </a:rPr>
              <a:t>察</a:t>
            </a:r>
            <a:endParaRPr lang="zh-CN" altLang="en-US" sz="8000" b="1" dirty="0">
              <a:latin typeface="黑体" panose="02010609060101010101" pitchFamily="49" charset="-122"/>
              <a:ea typeface="黑体" panose="02010609060101010101" pitchFamily="49" charset="-122"/>
            </a:endParaRPr>
          </a:p>
        </p:txBody>
      </p:sp>
      <p:sp>
        <p:nvSpPr>
          <p:cNvPr id="50" name="TextBox 86"/>
          <p:cNvSpPr txBox="1"/>
          <p:nvPr/>
        </p:nvSpPr>
        <p:spPr>
          <a:xfrm>
            <a:off x="5570538" y="2478088"/>
            <a:ext cx="1000125" cy="1323975"/>
          </a:xfrm>
          <a:prstGeom prst="rect">
            <a:avLst/>
          </a:prstGeom>
          <a:noFill/>
          <a:ln w="9525">
            <a:noFill/>
          </a:ln>
        </p:spPr>
        <p:txBody>
          <a:bodyPr>
            <a:spAutoFit/>
          </a:bodyPr>
          <a:lstStyle/>
          <a:p>
            <a:pPr algn="ctr" eaLnBrk="1" hangingPunct="1"/>
            <a:r>
              <a:rPr lang="zh-CN" altLang="en-US" sz="8000" b="1" dirty="0">
                <a:latin typeface="黑体" panose="02010609060101010101" pitchFamily="49" charset="-122"/>
                <a:ea typeface="黑体" panose="02010609060101010101" pitchFamily="49" charset="-122"/>
              </a:rPr>
              <a:t>学</a:t>
            </a:r>
            <a:endParaRPr lang="zh-CN" altLang="en-US" sz="8000" b="1" dirty="0">
              <a:latin typeface="黑体" panose="02010609060101010101" pitchFamily="49" charset="-122"/>
              <a:ea typeface="黑体" panose="02010609060101010101" pitchFamily="49" charset="-122"/>
            </a:endParaRPr>
          </a:p>
        </p:txBody>
      </p:sp>
      <p:pic>
        <p:nvPicPr>
          <p:cNvPr id="51" name="Picture 63"/>
          <p:cNvPicPr>
            <a:picLocks noChangeAspect="1" noChangeArrowheads="1"/>
          </p:cNvPicPr>
          <p:nvPr/>
        </p:nvPicPr>
        <p:blipFill>
          <a:blip r:embed="rId1"/>
          <a:stretch>
            <a:fillRect/>
          </a:stretch>
        </p:blipFill>
        <p:spPr bwMode="auto">
          <a:xfrm>
            <a:off x="3976802" y="1138862"/>
            <a:ext cx="1345432" cy="1357444"/>
          </a:xfrm>
          <a:prstGeom prst="roundRect">
            <a:avLst/>
          </a:prstGeom>
          <a:noFill/>
        </p:spPr>
      </p:pic>
      <p:sp>
        <p:nvSpPr>
          <p:cNvPr id="52" name="TextBox 87"/>
          <p:cNvSpPr txBox="1"/>
          <p:nvPr/>
        </p:nvSpPr>
        <p:spPr>
          <a:xfrm>
            <a:off x="6999288" y="2478088"/>
            <a:ext cx="1000125" cy="1323975"/>
          </a:xfrm>
          <a:prstGeom prst="rect">
            <a:avLst/>
          </a:prstGeom>
          <a:noFill/>
          <a:ln w="9525">
            <a:noFill/>
          </a:ln>
        </p:spPr>
        <p:txBody>
          <a:bodyPr>
            <a:spAutoFit/>
          </a:bodyPr>
          <a:lstStyle/>
          <a:p>
            <a:pPr algn="ctr" eaLnBrk="1" hangingPunct="1"/>
            <a:r>
              <a:rPr lang="zh-CN" altLang="en-US" sz="8000" b="1" dirty="0">
                <a:latin typeface="黑体" panose="02010609060101010101" pitchFamily="49" charset="-122"/>
                <a:ea typeface="黑体" panose="02010609060101010101" pitchFamily="49" charset="-122"/>
              </a:rPr>
              <a:t>院</a:t>
            </a:r>
            <a:endParaRPr lang="zh-CN" altLang="en-US" sz="8000" b="1" dirty="0">
              <a:latin typeface="黑体" panose="02010609060101010101" pitchFamily="49" charset="-122"/>
              <a:ea typeface="黑体" panose="02010609060101010101" pitchFamily="49" charset="-122"/>
            </a:endParaRPr>
          </a:p>
        </p:txBody>
      </p:sp>
      <p:sp>
        <p:nvSpPr>
          <p:cNvPr id="53" name="TextBox 86"/>
          <p:cNvSpPr txBox="1"/>
          <p:nvPr/>
        </p:nvSpPr>
        <p:spPr>
          <a:xfrm>
            <a:off x="5570538" y="1082675"/>
            <a:ext cx="1000125" cy="1323975"/>
          </a:xfrm>
          <a:prstGeom prst="rect">
            <a:avLst/>
          </a:prstGeom>
          <a:noFill/>
          <a:ln w="9525">
            <a:noFill/>
          </a:ln>
        </p:spPr>
        <p:txBody>
          <a:bodyPr>
            <a:spAutoFit/>
          </a:bodyPr>
          <a:lstStyle/>
          <a:p>
            <a:pPr algn="ctr" eaLnBrk="1" hangingPunct="1"/>
            <a:r>
              <a:rPr lang="zh-CN" altLang="en-US" sz="8000" b="1" dirty="0">
                <a:latin typeface="黑体" panose="02010609060101010101" pitchFamily="49" charset="-122"/>
                <a:ea typeface="黑体" panose="02010609060101010101" pitchFamily="49" charset="-122"/>
              </a:rPr>
              <a:t>湖</a:t>
            </a:r>
            <a:endParaRPr lang="zh-CN" altLang="en-US" sz="8000" b="1" dirty="0">
              <a:latin typeface="黑体" panose="02010609060101010101" pitchFamily="49" charset="-122"/>
              <a:ea typeface="黑体" panose="02010609060101010101" pitchFamily="49" charset="-122"/>
            </a:endParaRPr>
          </a:p>
        </p:txBody>
      </p:sp>
      <p:sp>
        <p:nvSpPr>
          <p:cNvPr id="54" name="TextBox 87"/>
          <p:cNvSpPr txBox="1"/>
          <p:nvPr/>
        </p:nvSpPr>
        <p:spPr>
          <a:xfrm>
            <a:off x="7035800" y="1066800"/>
            <a:ext cx="1000125" cy="1323975"/>
          </a:xfrm>
          <a:prstGeom prst="rect">
            <a:avLst/>
          </a:prstGeom>
          <a:noFill/>
          <a:ln w="9525">
            <a:noFill/>
          </a:ln>
        </p:spPr>
        <p:txBody>
          <a:bodyPr>
            <a:spAutoFit/>
          </a:bodyPr>
          <a:lstStyle/>
          <a:p>
            <a:pPr algn="ctr" eaLnBrk="1" hangingPunct="1"/>
            <a:r>
              <a:rPr lang="zh-CN" altLang="en-US" sz="8000" b="1" dirty="0">
                <a:latin typeface="黑体" panose="02010609060101010101" pitchFamily="49" charset="-122"/>
                <a:ea typeface="黑体" panose="02010609060101010101" pitchFamily="49" charset="-122"/>
              </a:rPr>
              <a:t>南</a:t>
            </a:r>
            <a:endParaRPr lang="zh-CN" altLang="en-US" sz="8000" b="1" dirty="0">
              <a:latin typeface="黑体" panose="02010609060101010101" pitchFamily="49" charset="-122"/>
              <a:ea typeface="黑体" panose="02010609060101010101" pitchFamily="49" charset="-122"/>
            </a:endParaRPr>
          </a:p>
        </p:txBody>
      </p:sp>
      <p:sp>
        <p:nvSpPr>
          <p:cNvPr id="55" name="TextBox 85"/>
          <p:cNvSpPr txBox="1"/>
          <p:nvPr/>
        </p:nvSpPr>
        <p:spPr>
          <a:xfrm>
            <a:off x="2641600" y="2478088"/>
            <a:ext cx="1000125" cy="1323975"/>
          </a:xfrm>
          <a:prstGeom prst="rect">
            <a:avLst/>
          </a:prstGeom>
          <a:noFill/>
          <a:ln w="9525">
            <a:noFill/>
          </a:ln>
        </p:spPr>
        <p:txBody>
          <a:bodyPr>
            <a:spAutoFit/>
          </a:bodyPr>
          <a:lstStyle/>
          <a:p>
            <a:pPr algn="ctr" eaLnBrk="1" hangingPunct="1"/>
            <a:r>
              <a:rPr lang="zh-CN" altLang="en-US" sz="8000" b="1" dirty="0">
                <a:latin typeface="黑体" panose="02010609060101010101" pitchFamily="49" charset="-122"/>
                <a:ea typeface="黑体" panose="02010609060101010101" pitchFamily="49" charset="-122"/>
              </a:rPr>
              <a:t>警</a:t>
            </a:r>
            <a:endParaRPr lang="zh-CN" altLang="en-US" sz="8000" b="1" dirty="0">
              <a:latin typeface="黑体" panose="02010609060101010101" pitchFamily="49" charset="-122"/>
              <a:ea typeface="黑体" panose="02010609060101010101" pitchFamily="49" charset="-122"/>
            </a:endParaRPr>
          </a:p>
        </p:txBody>
      </p:sp>
      <p:sp>
        <p:nvSpPr>
          <p:cNvPr id="59" name="圆角矩形 89"/>
          <p:cNvSpPr/>
          <p:nvPr/>
        </p:nvSpPr>
        <p:spPr>
          <a:xfrm>
            <a:off x="6856413" y="1120775"/>
            <a:ext cx="1357312"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0" name="圆角矩形 90"/>
          <p:cNvSpPr/>
          <p:nvPr/>
        </p:nvSpPr>
        <p:spPr>
          <a:xfrm>
            <a:off x="2441575" y="1111250"/>
            <a:ext cx="1401763" cy="1366838"/>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1" name="圆角矩形 91"/>
          <p:cNvSpPr/>
          <p:nvPr/>
        </p:nvSpPr>
        <p:spPr>
          <a:xfrm>
            <a:off x="3927475" y="1120775"/>
            <a:ext cx="1357313"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2" name="圆角矩形 93"/>
          <p:cNvSpPr/>
          <p:nvPr/>
        </p:nvSpPr>
        <p:spPr>
          <a:xfrm>
            <a:off x="6856413" y="2549525"/>
            <a:ext cx="1357312"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3" name="圆角矩形 94"/>
          <p:cNvSpPr/>
          <p:nvPr/>
        </p:nvSpPr>
        <p:spPr>
          <a:xfrm>
            <a:off x="3927475" y="2549525"/>
            <a:ext cx="1357313"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4" name="圆角矩形 95"/>
          <p:cNvSpPr/>
          <p:nvPr/>
        </p:nvSpPr>
        <p:spPr>
          <a:xfrm>
            <a:off x="5392738" y="2549525"/>
            <a:ext cx="1357312"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5" name="圆角矩形 96"/>
          <p:cNvSpPr/>
          <p:nvPr/>
        </p:nvSpPr>
        <p:spPr>
          <a:xfrm>
            <a:off x="3930650" y="3978275"/>
            <a:ext cx="1357313"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6" name="圆角矩形 98"/>
          <p:cNvSpPr/>
          <p:nvPr/>
        </p:nvSpPr>
        <p:spPr>
          <a:xfrm>
            <a:off x="6856413" y="3978275"/>
            <a:ext cx="1357312"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7" name="圆角矩形 99"/>
          <p:cNvSpPr/>
          <p:nvPr/>
        </p:nvSpPr>
        <p:spPr>
          <a:xfrm>
            <a:off x="996950" y="2546350"/>
            <a:ext cx="1379538" cy="1360488"/>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8" name="圆角矩形 100"/>
          <p:cNvSpPr/>
          <p:nvPr/>
        </p:nvSpPr>
        <p:spPr>
          <a:xfrm>
            <a:off x="998538" y="3978275"/>
            <a:ext cx="1384300"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69" name="圆角矩形 101"/>
          <p:cNvSpPr/>
          <p:nvPr/>
        </p:nvSpPr>
        <p:spPr>
          <a:xfrm>
            <a:off x="2465388" y="2549525"/>
            <a:ext cx="1374775"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sp>
        <p:nvSpPr>
          <p:cNvPr id="70" name="圆角矩形 103"/>
          <p:cNvSpPr/>
          <p:nvPr/>
        </p:nvSpPr>
        <p:spPr>
          <a:xfrm>
            <a:off x="5391150" y="3978275"/>
            <a:ext cx="1368425" cy="1357313"/>
          </a:xfrm>
          <a:prstGeom prst="roundRect">
            <a:avLst>
              <a:gd name="adj" fmla="val 16667"/>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anchor="ctr"/>
          <a:lstStyle/>
          <a:p>
            <a:pPr algn="ctr" eaLnBrk="1" hangingPunct="1"/>
            <a:endParaRPr lang="zh-CN" altLang="en-US" dirty="0">
              <a:solidFill>
                <a:srgbClr val="FFFFFF"/>
              </a:solidFill>
              <a:latin typeface="Calibri" panose="020F0502020204030204" pitchFamily="34" charset="0"/>
            </a:endParaRPr>
          </a:p>
        </p:txBody>
      </p:sp>
      <p:pic>
        <p:nvPicPr>
          <p:cNvPr id="74" name="Picture 62"/>
          <p:cNvPicPr>
            <a:picLocks noChangeArrowheads="1"/>
          </p:cNvPicPr>
          <p:nvPr/>
        </p:nvPicPr>
        <p:blipFill>
          <a:blip r:embed="rId2" cstate="print"/>
          <a:srcRect l="12000" r="12000"/>
          <a:stretch>
            <a:fillRect/>
          </a:stretch>
        </p:blipFill>
        <p:spPr bwMode="auto">
          <a:xfrm>
            <a:off x="5393161" y="1120981"/>
            <a:ext cx="1357322" cy="1357319"/>
          </a:xfrm>
          <a:prstGeom prst="roundRect">
            <a:avLst/>
          </a:prstGeom>
          <a:noFill/>
        </p:spPr>
      </p:pic>
      <p:pic>
        <p:nvPicPr>
          <p:cNvPr id="75" name="Picture 63"/>
          <p:cNvPicPr>
            <a:picLocks noChangeAspect="1" noChangeArrowheads="1"/>
          </p:cNvPicPr>
          <p:nvPr/>
        </p:nvPicPr>
        <p:blipFill>
          <a:blip r:embed="rId3" cstate="print"/>
          <a:srcRect/>
          <a:stretch>
            <a:fillRect/>
          </a:stretch>
        </p:blipFill>
        <p:spPr bwMode="auto">
          <a:xfrm>
            <a:off x="998509" y="1120981"/>
            <a:ext cx="1357325" cy="1357197"/>
          </a:xfrm>
          <a:prstGeom prst="roundRect">
            <a:avLst/>
          </a:prstGeom>
          <a:noFill/>
        </p:spPr>
      </p:pic>
      <p:pic>
        <p:nvPicPr>
          <p:cNvPr id="76" name="Picture 64"/>
          <p:cNvPicPr>
            <a:picLocks noChangeAspect="1" noChangeArrowheads="1"/>
          </p:cNvPicPr>
          <p:nvPr/>
        </p:nvPicPr>
        <p:blipFill>
          <a:blip r:embed="rId4"/>
          <a:srcRect l="3934" r="21325" b="9066"/>
          <a:stretch>
            <a:fillRect/>
          </a:stretch>
        </p:blipFill>
        <p:spPr bwMode="auto">
          <a:xfrm>
            <a:off x="2469290" y="3975679"/>
            <a:ext cx="1357323" cy="1360141"/>
          </a:xfrm>
          <a:prstGeom prst="roundRect">
            <a:avLst/>
          </a:prstGeom>
          <a:noFill/>
        </p:spPr>
      </p:pic>
      <p:pic>
        <p:nvPicPr>
          <p:cNvPr id="78" name="Picture 3">
            <a:hlinkClick r:id="" action="ppaction://hlinkshowjump?jump=nextslide"/>
          </p:cNvPr>
          <p:cNvPicPr>
            <a:picLocks noChangeAspect="1"/>
          </p:cNvPicPr>
          <p:nvPr/>
        </p:nvPicPr>
        <p:blipFill>
          <a:blip r:embed="rId5"/>
          <a:stretch>
            <a:fillRect/>
          </a:stretch>
        </p:blipFill>
        <p:spPr>
          <a:xfrm>
            <a:off x="6054725" y="5510213"/>
            <a:ext cx="1700213" cy="542925"/>
          </a:xfrm>
          <a:prstGeom prst="rect">
            <a:avLst/>
          </a:prstGeom>
          <a:noFill/>
          <a:ln w="9525">
            <a:noFill/>
          </a:ln>
        </p:spPr>
      </p:pic>
      <p:pic>
        <p:nvPicPr>
          <p:cNvPr id="80" name="Picture 5" descr="D:\ppt模板\图片素材\手势\hand007.gif"/>
          <p:cNvPicPr>
            <a:picLocks noChangeAspect="1"/>
          </p:cNvPicPr>
          <p:nvPr/>
        </p:nvPicPr>
        <p:blipFill>
          <a:blip r:embed="rId6"/>
          <a:stretch>
            <a:fillRect/>
          </a:stretch>
        </p:blipFill>
        <p:spPr>
          <a:xfrm>
            <a:off x="7521575" y="5554663"/>
            <a:ext cx="552450" cy="536575"/>
          </a:xfrm>
          <a:prstGeom prst="rect">
            <a:avLst/>
          </a:prstGeom>
          <a:noFill/>
          <a:ln w="9525">
            <a:noFill/>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300"/>
                                        <p:tgtEl>
                                          <p:spTgt spid="3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300"/>
                                        <p:tgtEl>
                                          <p:spTgt spid="38"/>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300"/>
                                        <p:tgtEl>
                                          <p:spTgt spid="3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
                                        <p:tgtEl>
                                          <p:spTgt spid="37"/>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300"/>
                                        <p:tgtEl>
                                          <p:spTgt spid="41"/>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300"/>
                                        <p:tgtEl>
                                          <p:spTgt spid="44"/>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300"/>
                                        <p:tgtEl>
                                          <p:spTgt spid="36"/>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300"/>
                                        <p:tgtEl>
                                          <p:spTgt spid="40"/>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300"/>
                                        <p:tgtEl>
                                          <p:spTgt spid="43"/>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300"/>
                                        <p:tgtEl>
                                          <p:spTgt spid="3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300"/>
                                        <p:tgtEl>
                                          <p:spTgt spid="4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300"/>
                                        <p:tgtEl>
                                          <p:spTgt spid="42"/>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300"/>
                                        <p:tgtEl>
                                          <p:spTgt spid="45"/>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300"/>
                                        <p:tgtEl>
                                          <p:spTgt spid="48"/>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300"/>
                                        <p:tgtEl>
                                          <p:spTgt spid="46"/>
                                        </p:tgtEl>
                                      </p:cBhvr>
                                    </p:animEffect>
                                  </p:childTnLst>
                                </p:cTn>
                              </p:par>
                              <p:par>
                                <p:cTn id="50" presetID="10" presetClass="entr" presetSubtype="0" fill="hold" nodeType="withEffect">
                                  <p:stCondLst>
                                    <p:cond delay="80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12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130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14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210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par>
                                <p:cTn id="77" presetID="10" presetClass="entr" presetSubtype="0" fill="hold" nodeType="withEffect">
                                  <p:stCondLst>
                                    <p:cond delay="21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nodeType="withEffect">
                                  <p:stCondLst>
                                    <p:cond delay="220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par>
                                <p:cTn id="83" presetID="10" presetClass="entr" presetSubtype="0" fill="hold" grpId="0" nodeType="withEffect">
                                  <p:stCondLst>
                                    <p:cond delay="220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grpId="0" nodeType="withEffect">
                                  <p:stCondLst>
                                    <p:cond delay="220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230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par>
                                <p:cTn id="92" presetID="10" presetClass="entr" presetSubtype="0" fill="hold" grpId="0" nodeType="withEffect">
                                  <p:stCondLst>
                                    <p:cond delay="230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par>
                                <p:cTn id="95" presetID="10" presetClass="entr" presetSubtype="0" fill="hold" grpId="0" nodeType="withEffect">
                                  <p:stCondLst>
                                    <p:cond delay="230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500"/>
                                        <p:tgtEl>
                                          <p:spTgt spid="70"/>
                                        </p:tgtEl>
                                      </p:cBhvr>
                                    </p:animEffect>
                                  </p:childTnLst>
                                </p:cTn>
                              </p:par>
                              <p:par>
                                <p:cTn id="98" presetID="10" presetClass="entr" presetSubtype="0" fill="hold" grpId="0" nodeType="withEffect">
                                  <p:stCondLst>
                                    <p:cond delay="240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240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par>
                                <p:cTn id="104" presetID="10" presetClass="entr" presetSubtype="0" fill="hold" grpId="0" nodeType="withEffect">
                                  <p:stCondLst>
                                    <p:cond delay="240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childTnLst>
                                </p:cTn>
                              </p:par>
                              <p:par>
                                <p:cTn id="107" presetID="10" presetClass="entr" presetSubtype="0" fill="hold" nodeType="withEffect">
                                  <p:stCondLst>
                                    <p:cond delay="2600"/>
                                  </p:stCondLst>
                                  <p:childTnLst>
                                    <p:set>
                                      <p:cBhvr>
                                        <p:cTn id="108" dur="1" fill="hold">
                                          <p:stCondLst>
                                            <p:cond delay="0"/>
                                          </p:stCondLst>
                                        </p:cTn>
                                        <p:tgtEl>
                                          <p:spTgt spid="74"/>
                                        </p:tgtEl>
                                        <p:attrNameLst>
                                          <p:attrName>style.visibility</p:attrName>
                                        </p:attrNameLst>
                                      </p:cBhvr>
                                      <p:to>
                                        <p:strVal val="visible"/>
                                      </p:to>
                                    </p:set>
                                    <p:animEffect transition="in" filter="fade">
                                      <p:cBhvr>
                                        <p:cTn id="109" dur="500"/>
                                        <p:tgtEl>
                                          <p:spTgt spid="74"/>
                                        </p:tgtEl>
                                      </p:cBhvr>
                                    </p:animEffect>
                                  </p:childTnLst>
                                </p:cTn>
                              </p:par>
                              <p:par>
                                <p:cTn id="110" presetID="10" presetClass="entr" presetSubtype="0" fill="hold" grpId="0" nodeType="withEffect">
                                  <p:stCondLst>
                                    <p:cond delay="260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280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500"/>
                                        <p:tgtEl>
                                          <p:spTgt spid="59"/>
                                        </p:tgtEl>
                                      </p:cBhvr>
                                    </p:animEffect>
                                  </p:childTnLst>
                                </p:cTn>
                              </p:par>
                              <p:par>
                                <p:cTn id="116" presetID="10" presetClass="entr" presetSubtype="0" fill="hold" nodeType="withEffect">
                                  <p:stCondLst>
                                    <p:cond delay="3300"/>
                                  </p:stCondLst>
                                  <p:childTnLst>
                                    <p:set>
                                      <p:cBhvr>
                                        <p:cTn id="117" dur="1" fill="hold">
                                          <p:stCondLst>
                                            <p:cond delay="0"/>
                                          </p:stCondLst>
                                        </p:cTn>
                                        <p:tgtEl>
                                          <p:spTgt spid="78"/>
                                        </p:tgtEl>
                                        <p:attrNameLst>
                                          <p:attrName>style.visibility</p:attrName>
                                        </p:attrNameLst>
                                      </p:cBhvr>
                                      <p:to>
                                        <p:strVal val="visible"/>
                                      </p:to>
                                    </p:set>
                                    <p:animEffect transition="in" filter="fade">
                                      <p:cBhvr>
                                        <p:cTn id="118" dur="500"/>
                                        <p:tgtEl>
                                          <p:spTgt spid="78"/>
                                        </p:tgtEl>
                                      </p:cBhvr>
                                    </p:animEffect>
                                  </p:childTnLst>
                                </p:cTn>
                              </p:par>
                            </p:childTnLst>
                          </p:cTn>
                        </p:par>
                        <p:par>
                          <p:cTn id="119" fill="hold">
                            <p:stCondLst>
                              <p:cond delay="500"/>
                            </p:stCondLst>
                            <p:childTnLst>
                              <p:par>
                                <p:cTn id="120" presetID="26" presetClass="emph" presetSubtype="0" repeatCount="2000" fill="hold" nodeType="afterEffect">
                                  <p:stCondLst>
                                    <p:cond delay="0"/>
                                  </p:stCondLst>
                                  <p:childTnLst>
                                    <p:animEffect transition="out" filter="fade">
                                      <p:cBhvr>
                                        <p:cTn id="121" dur="500" tmFilter="0, 0; .2, .5; .8, .5; 1, 0"/>
                                        <p:tgtEl>
                                          <p:spTgt spid="78"/>
                                        </p:tgtEl>
                                      </p:cBhvr>
                                    </p:animEffect>
                                    <p:animScale>
                                      <p:cBhvr>
                                        <p:cTn id="122" dur="250" autoRev="1" fill="hold"/>
                                        <p:tgtEl>
                                          <p:spTgt spid="78"/>
                                        </p:tgtEl>
                                      </p:cBhvr>
                                      <p:by x="105000" y="105000"/>
                                    </p:animScale>
                                  </p:childTnLst>
                                </p:cTn>
                              </p:par>
                              <p:par>
                                <p:cTn id="123" presetID="10" presetClass="entr" presetSubtype="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p:bldP spid="50" grpId="0"/>
      <p:bldP spid="52" grpId="0"/>
      <p:bldP spid="53" grpId="0"/>
      <p:bldP spid="54" grpId="0"/>
      <p:bldP spid="55" grpId="0"/>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bwMode="auto">
          <a:xfrm>
            <a:off x="400050" y="1125538"/>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434" name="矩形 5"/>
          <p:cNvSpPr/>
          <p:nvPr/>
        </p:nvSpPr>
        <p:spPr>
          <a:xfrm>
            <a:off x="1799590" y="2393315"/>
            <a:ext cx="5841365" cy="1014730"/>
          </a:xfrm>
          <a:prstGeom prst="rect">
            <a:avLst/>
          </a:prstGeom>
          <a:noFill/>
          <a:ln w="9525">
            <a:noFill/>
          </a:ln>
        </p:spPr>
        <p:txBody>
          <a:bodyPr wrap="square">
            <a:spAutoFit/>
          </a:bodyPr>
          <a:lstStyle/>
          <a:p>
            <a:pPr eaLnBrk="1" hangingPunct="1"/>
            <a:r>
              <a:rPr lang="zh-CN" altLang="en-US" sz="2000" dirty="0">
                <a:latin typeface="微软雅黑" panose="020B0503020204020204" pitchFamily="34" charset="-122"/>
                <a:ea typeface="微软雅黑" panose="020B0503020204020204" pitchFamily="34" charset="-122"/>
              </a:rPr>
              <a:t>“声东西击”它以假动作欺敌，掩护主力在第一时间击其要害。声言出东，其实击西。是使对方产生错觉以出奇制胜的一种战法。</a:t>
            </a:r>
            <a:endParaRPr lang="zh-CN" altLang="en-US" sz="2000" dirty="0">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11070" y="3408032"/>
            <a:ext cx="5019040" cy="2248535"/>
          </a:xfrm>
          <a:prstGeom prst="rect">
            <a:avLst/>
          </a:prstGeom>
          <a:ln>
            <a:noFill/>
          </a:ln>
          <a:effectLst>
            <a:softEdge rad="112500"/>
          </a:effectLst>
        </p:spPr>
      </p:pic>
      <p:pic>
        <p:nvPicPr>
          <p:cNvPr id="22533" name="图片 17" descr="卡通警察-(9).gif"/>
          <p:cNvPicPr>
            <a:picLocks noChangeAspect="1"/>
          </p:cNvPicPr>
          <p:nvPr/>
        </p:nvPicPr>
        <p:blipFill>
          <a:blip r:embed="rId2"/>
          <a:stretch>
            <a:fillRect/>
          </a:stretch>
        </p:blipFill>
        <p:spPr>
          <a:xfrm>
            <a:off x="7640638" y="5300663"/>
            <a:ext cx="1198562" cy="12588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400050" y="1143000"/>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555" name="文本框 1"/>
          <p:cNvSpPr txBox="1"/>
          <p:nvPr/>
        </p:nvSpPr>
        <p:spPr>
          <a:xfrm>
            <a:off x="477838" y="1274763"/>
            <a:ext cx="4448175" cy="614362"/>
          </a:xfrm>
          <a:prstGeom prst="rect">
            <a:avLst/>
          </a:prstGeom>
          <a:noFill/>
          <a:ln w="9525">
            <a:noFill/>
          </a:ln>
        </p:spPr>
        <p:txBody>
          <a:bodyPr>
            <a:spAutoFit/>
          </a:bodyPr>
          <a:lstStyle/>
          <a:p>
            <a:pPr eaLnBrk="1" hangingPunct="1"/>
            <a:r>
              <a:rPr lang="zh-CN" altLang="en-US" sz="3200" b="1" dirty="0">
                <a:solidFill>
                  <a:srgbClr val="FF0000"/>
                </a:solidFill>
                <a:latin typeface="微软雅黑" panose="020B0503020204020204" pitchFamily="34" charset="-122"/>
                <a:ea typeface="微软雅黑" panose="020B0503020204020204" pitchFamily="34" charset="-122"/>
              </a:rPr>
              <a:t>声东西击战法的要点：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9459" name="文本框 2"/>
          <p:cNvSpPr txBox="1"/>
          <p:nvPr/>
        </p:nvSpPr>
        <p:spPr>
          <a:xfrm>
            <a:off x="2366963" y="2189163"/>
            <a:ext cx="3725862" cy="482600"/>
          </a:xfrm>
          <a:prstGeom prst="rect">
            <a:avLst/>
          </a:prstGeom>
          <a:noFill/>
          <a:ln w="9525">
            <a:noFill/>
          </a:ln>
        </p:spPr>
        <p:txBody>
          <a:bodyPr>
            <a:spAutoFit/>
          </a:bodyPr>
          <a:lstStyle/>
          <a:p>
            <a:pPr eaLnBrk="1" hangingPunct="1"/>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、合理的</a:t>
            </a:r>
            <a:endParaRPr lang="zh-CN" altLang="en-US" sz="2400" dirty="0">
              <a:latin typeface="微软雅黑" panose="020B0503020204020204" pitchFamily="34" charset="-122"/>
              <a:ea typeface="微软雅黑" panose="020B0503020204020204" pitchFamily="34" charset="-122"/>
            </a:endParaRPr>
          </a:p>
        </p:txBody>
      </p:sp>
      <p:sp>
        <p:nvSpPr>
          <p:cNvPr id="19460" name="文本框 3"/>
          <p:cNvSpPr txBox="1"/>
          <p:nvPr/>
        </p:nvSpPr>
        <p:spPr>
          <a:xfrm>
            <a:off x="2366963" y="3078163"/>
            <a:ext cx="5449887" cy="1296987"/>
          </a:xfrm>
          <a:prstGeom prst="rect">
            <a:avLst/>
          </a:prstGeom>
          <a:noFill/>
          <a:ln w="9525">
            <a:noFill/>
          </a:ln>
        </p:spPr>
        <p:txBody>
          <a:bodyPr>
            <a:spAutoFit/>
          </a:bodyPr>
          <a:lstStyle/>
          <a:p>
            <a:pPr eaLnBrk="1" hangingPunct="1">
              <a:lnSpc>
                <a:spcPct val="110000"/>
              </a:lnSpc>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、有效的                     （通过语言控制成功吸引执法相对人的注意力并保持沟通）</a:t>
            </a:r>
            <a:endParaRPr lang="zh-CN" altLang="en-US" sz="2400" dirty="0">
              <a:latin typeface="微软雅黑" panose="020B0503020204020204" pitchFamily="34" charset="-122"/>
              <a:ea typeface="微软雅黑" panose="020B0503020204020204" pitchFamily="34" charset="-122"/>
            </a:endParaRPr>
          </a:p>
        </p:txBody>
      </p:sp>
      <p:sp>
        <p:nvSpPr>
          <p:cNvPr id="19461" name="文本框 4"/>
          <p:cNvSpPr txBox="1"/>
          <p:nvPr/>
        </p:nvSpPr>
        <p:spPr>
          <a:xfrm>
            <a:off x="2366963" y="4416425"/>
            <a:ext cx="5262562" cy="895350"/>
          </a:xfrm>
          <a:prstGeom prst="rect">
            <a:avLst/>
          </a:prstGeom>
          <a:noFill/>
          <a:ln w="9525">
            <a:noFill/>
          </a:ln>
        </p:spPr>
        <p:txBody>
          <a:bodyPr>
            <a:spAutoFit/>
          </a:bodyPr>
          <a:lstStyle/>
          <a:p>
            <a:pPr eaLnBrk="1" hangingPunct="1">
              <a:lnSpc>
                <a:spcPct val="110000"/>
              </a:lnSpc>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、适时的                     （通过武力的使用，适时控制执法相对人）</a:t>
            </a:r>
            <a:endParaRPr lang="zh-CN" altLang="en-US" sz="2400" dirty="0">
              <a:latin typeface="微软雅黑" panose="020B0503020204020204" pitchFamily="34" charset="-122"/>
              <a:ea typeface="微软雅黑" panose="020B0503020204020204" pitchFamily="34" charset="-122"/>
            </a:endParaRPr>
          </a:p>
        </p:txBody>
      </p:sp>
      <p:pic>
        <p:nvPicPr>
          <p:cNvPr id="23559" name="图片 17" descr="卡通警察-(9).gif"/>
          <p:cNvPicPr>
            <a:picLocks noChangeAspect="1"/>
          </p:cNvPicPr>
          <p:nvPr/>
        </p:nvPicPr>
        <p:blipFill>
          <a:blip r:embed="rId1"/>
          <a:stretch>
            <a:fillRect/>
          </a:stretch>
        </p:blipFill>
        <p:spPr>
          <a:xfrm>
            <a:off x="7640638" y="5300663"/>
            <a:ext cx="1198562" cy="1258887"/>
          </a:xfrm>
          <a:prstGeom prst="rect">
            <a:avLst/>
          </a:prstGeom>
          <a:noFill/>
          <a:ln w="9525">
            <a:noFill/>
          </a:ln>
        </p:spPr>
      </p:pic>
      <p:sp>
        <p:nvSpPr>
          <p:cNvPr id="2" name="文本框 1"/>
          <p:cNvSpPr txBox="1"/>
          <p:nvPr/>
        </p:nvSpPr>
        <p:spPr>
          <a:xfrm>
            <a:off x="4241800" y="2189163"/>
            <a:ext cx="1708150" cy="484187"/>
          </a:xfrm>
          <a:prstGeom prst="rect">
            <a:avLst/>
          </a:prstGeom>
          <a:noFill/>
          <a:ln w="9525">
            <a:noFill/>
          </a:ln>
        </p:spPr>
        <p:txBody>
          <a:bodyPr wrap="none">
            <a:spAutoFit/>
          </a:bodyPr>
          <a:lstStyle/>
          <a:p>
            <a:pPr eaLnBrk="1" hangingPunct="1"/>
            <a:r>
              <a:rPr lang="zh-CN" altLang="en-US" sz="2400" dirty="0">
                <a:latin typeface="微软雅黑" panose="020B0503020204020204" pitchFamily="34" charset="-122"/>
                <a:ea typeface="微软雅黑" panose="020B0503020204020204" pitchFamily="34" charset="-122"/>
                <a:sym typeface="宋体" panose="02010600030101010101" pitchFamily="2" charset="-122"/>
              </a:rPr>
              <a:t>站位和移动</a:t>
            </a:r>
            <a:endParaRPr lang="zh-CN" altLang="en-US" sz="2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文本框 2"/>
          <p:cNvSpPr txBox="1"/>
          <p:nvPr/>
        </p:nvSpPr>
        <p:spPr>
          <a:xfrm>
            <a:off x="4181475" y="3114675"/>
            <a:ext cx="1401763" cy="484188"/>
          </a:xfrm>
          <a:prstGeom prst="rect">
            <a:avLst/>
          </a:prstGeom>
          <a:noFill/>
          <a:ln w="9525">
            <a:noFill/>
          </a:ln>
        </p:spPr>
        <p:txBody>
          <a:bodyPr wrap="none">
            <a:spAutoFit/>
          </a:bodyPr>
          <a:lstStyle/>
          <a:p>
            <a:pPr eaLnBrk="1" hangingPunct="1"/>
            <a:r>
              <a:rPr lang="zh-CN" altLang="en-US" sz="2400" dirty="0">
                <a:latin typeface="微软雅黑" panose="020B0503020204020204" pitchFamily="34" charset="-122"/>
                <a:ea typeface="微软雅黑" panose="020B0503020204020204" pitchFamily="34" charset="-122"/>
              </a:rPr>
              <a:t>语言控制</a:t>
            </a:r>
            <a:endParaRPr lang="zh-CN" altLang="en-US" sz="24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181475" y="4416425"/>
            <a:ext cx="1401763" cy="484188"/>
          </a:xfrm>
          <a:prstGeom prst="rect">
            <a:avLst/>
          </a:prstGeom>
          <a:noFill/>
          <a:ln w="9525">
            <a:noFill/>
          </a:ln>
        </p:spPr>
        <p:txBody>
          <a:bodyPr wrap="none">
            <a:spAutoFit/>
          </a:bodyPr>
          <a:lstStyle/>
          <a:p>
            <a:pPr eaLnBrk="1" hangingPunct="1"/>
            <a:r>
              <a:rPr lang="zh-CN" altLang="en-US" sz="2400" dirty="0">
                <a:latin typeface="微软雅黑" panose="020B0503020204020204" pitchFamily="34" charset="-122"/>
                <a:ea typeface="微软雅黑" panose="020B0503020204020204" pitchFamily="34" charset="-122"/>
              </a:rPr>
              <a:t>武力使用</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par>
                          <p:cTn id="8" fill="hold">
                            <p:stCondLst>
                              <p:cond delay="500"/>
                            </p:stCondLst>
                            <p:childTnLst>
                              <p:par>
                                <p:cTn id="9" presetID="10" presetClass="entr" presetSubtype="0" fill="hold" grpId="3"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6" presetClass="emph" presetSubtype="0" fill="hold" grpId="0" nodeType="afterEffect">
                                  <p:stCondLst>
                                    <p:cond delay="0"/>
                                  </p:stCondLst>
                                  <p:childTnLst>
                                    <p:animScale>
                                      <p:cBhvr>
                                        <p:cTn id="14" dur="2000" fill="hold"/>
                                        <p:tgtEl>
                                          <p:spTgt spid="2"/>
                                        </p:tgtEl>
                                      </p:cBhvr>
                                      <p:by x="150000" y="150000"/>
                                    </p:animScale>
                                  </p:childTnLst>
                                </p:cTn>
                              </p:par>
                              <p:par>
                                <p:cTn id="15" presetID="3" presetClass="emph" presetSubtype="2" fill="hold" grpId="2" nodeType="withEffect">
                                  <p:stCondLst>
                                    <p:cond delay="0"/>
                                  </p:stCondLst>
                                  <p:childTnLst>
                                    <p:animClr clrSpc="rgb" dir="cw">
                                      <p:cBhvr override="childStyle">
                                        <p:cTn id="16" dur="2000" fill="hold"/>
                                        <p:tgtEl>
                                          <p:spTgt spid="2"/>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460"/>
                                        </p:tgtEl>
                                        <p:attrNameLst>
                                          <p:attrName>style.visibility</p:attrName>
                                        </p:attrNameLst>
                                      </p:cBhvr>
                                      <p:to>
                                        <p:strVal val="visible"/>
                                      </p:to>
                                    </p:set>
                                    <p:animEffect transition="in" filter="fade">
                                      <p:cBhvr>
                                        <p:cTn id="21" dur="500"/>
                                        <p:tgtEl>
                                          <p:spTgt spid="194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500"/>
                            </p:stCondLst>
                            <p:childTnLst>
                              <p:par>
                                <p:cTn id="26" presetID="6" presetClass="emph" presetSubtype="0" fill="hold" grpId="1" nodeType="afterEffect">
                                  <p:stCondLst>
                                    <p:cond delay="0"/>
                                  </p:stCondLst>
                                  <p:childTnLst>
                                    <p:animScale>
                                      <p:cBhvr>
                                        <p:cTn id="27" dur="2000" fill="hold"/>
                                        <p:tgtEl>
                                          <p:spTgt spid="3"/>
                                        </p:tgtEl>
                                      </p:cBhvr>
                                      <p:by x="150000" y="150000"/>
                                    </p:animScale>
                                  </p:childTnLst>
                                </p:cTn>
                              </p:par>
                              <p:par>
                                <p:cTn id="28" presetID="3" presetClass="emph" presetSubtype="2" fill="hold" grpId="2" nodeType="withEffect">
                                  <p:stCondLst>
                                    <p:cond delay="0"/>
                                  </p:stCondLst>
                                  <p:childTnLst>
                                    <p:animClr clrSpc="rgb" dir="cw">
                                      <p:cBhvr override="childStyle">
                                        <p:cTn id="29" dur="1000" fill="hold"/>
                                        <p:tgtEl>
                                          <p:spTgt spid="3"/>
                                        </p:tgtEl>
                                        <p:attrNameLst>
                                          <p:attrName>style.color</p:attrName>
                                        </p:attrNameLst>
                                      </p:cBhvr>
                                      <p:to>
                                        <a:srgbClr val="FF0000"/>
                                      </p:to>
                                    </p:animClr>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61"/>
                                        </p:tgtEl>
                                        <p:attrNameLst>
                                          <p:attrName>style.visibility</p:attrName>
                                        </p:attrNameLst>
                                      </p:cBhvr>
                                      <p:to>
                                        <p:strVal val="visible"/>
                                      </p:to>
                                    </p:set>
                                    <p:animEffect transition="in" filter="fade">
                                      <p:cBhvr>
                                        <p:cTn id="34" dur="500"/>
                                        <p:tgtEl>
                                          <p:spTgt spid="194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500"/>
                            </p:stCondLst>
                            <p:childTnLst>
                              <p:par>
                                <p:cTn id="39" presetID="6" presetClass="emph" presetSubtype="0" fill="hold" grpId="1" nodeType="afterEffect">
                                  <p:stCondLst>
                                    <p:cond delay="0"/>
                                  </p:stCondLst>
                                  <p:childTnLst>
                                    <p:animScale>
                                      <p:cBhvr>
                                        <p:cTn id="40" dur="2000" fill="hold"/>
                                        <p:tgtEl>
                                          <p:spTgt spid="4"/>
                                        </p:tgtEl>
                                      </p:cBhvr>
                                      <p:by x="150000" y="150000"/>
                                    </p:animScale>
                                  </p:childTnLst>
                                </p:cTn>
                              </p:par>
                              <p:par>
                                <p:cTn id="41" presetID="3" presetClass="emph" presetSubtype="2" fill="hold" grpId="2" nodeType="withEffect">
                                  <p:stCondLst>
                                    <p:cond delay="0"/>
                                  </p:stCondLst>
                                  <p:childTnLst>
                                    <p:animClr clrSpc="rgb" dir="cw">
                                      <p:cBhvr override="childStyle">
                                        <p:cTn id="42" dur="2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2" grpId="0"/>
      <p:bldP spid="2" grpId="1"/>
      <p:bldP spid="2" grpId="2"/>
      <p:bldP spid="2" grpId="3"/>
      <p:bldP spid="3" grpId="0"/>
      <p:bldP spid="3" grpId="1"/>
      <p:bldP spid="3" grpId="2"/>
      <p:bldP spid="4" grpId="0"/>
      <p:bldP spid="4" grpId="1"/>
      <p:bldP spid="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bwMode="auto">
          <a:xfrm>
            <a:off x="179388" y="1196975"/>
            <a:ext cx="8785225" cy="5472113"/>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4579" name="灯片编号占位符 5"/>
          <p:cNvSpPr txBox="1">
            <a:spLocks noGrp="1"/>
          </p:cNvSpPr>
          <p:nvPr/>
        </p:nvSpPr>
        <p:spPr>
          <a:xfrm>
            <a:off x="6553200" y="6356350"/>
            <a:ext cx="2133600" cy="365125"/>
          </a:xfrm>
          <a:prstGeom prst="rect">
            <a:avLst/>
          </a:prstGeom>
          <a:noFill/>
          <a:ln w="9525">
            <a:noFill/>
          </a:ln>
        </p:spPr>
        <p:txBody>
          <a:bodyPr lIns="77925" tIns="38963" rIns="77925" bIns="38963" anchor="ctr"/>
          <a:lstStyle/>
          <a:p>
            <a:pPr algn="r"/>
            <a:fld id="{9A0DB2DC-4C9A-4742-B13C-FB6460FD3503}" type="slidenum">
              <a:rPr lang="zh-CN" altLang="en-US" sz="1000" dirty="0">
                <a:solidFill>
                  <a:srgbClr val="898989"/>
                </a:solidFill>
                <a:latin typeface="Calibri" panose="020F0502020204030204" pitchFamily="34" charset="0"/>
                <a:sym typeface="Calibri" panose="020F0502020204030204" pitchFamily="34" charset="0"/>
              </a:rPr>
            </a:fld>
            <a:endParaRPr lang="zh-CN" altLang="en-US" sz="1000" dirty="0">
              <a:solidFill>
                <a:srgbClr val="898989"/>
              </a:solidFill>
              <a:latin typeface="Calibri" panose="020F0502020204030204" pitchFamily="34" charset="0"/>
              <a:sym typeface="Calibri" panose="020F0502020204030204" pitchFamily="34" charset="0"/>
            </a:endParaRPr>
          </a:p>
        </p:txBody>
      </p:sp>
      <p:sp>
        <p:nvSpPr>
          <p:cNvPr id="44036" name="副标题 5"/>
          <p:cNvSpPr>
            <a:spLocks noGrp="1"/>
          </p:cNvSpPr>
          <p:nvPr>
            <p:ph type="subTitle" idx="4294967295"/>
          </p:nvPr>
        </p:nvSpPr>
        <p:spPr>
          <a:xfrm>
            <a:off x="4392613" y="1196975"/>
            <a:ext cx="4751387" cy="403225"/>
          </a:xfrm>
          <a:prstGeom prst="rect">
            <a:avLst/>
          </a:prstGeom>
          <a:noFill/>
          <a:ln w="9525">
            <a:noFill/>
          </a:ln>
        </p:spPr>
        <p:txBody>
          <a:bodyPr lIns="77925" tIns="38963" rIns="77925" bIns="38963"/>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lnSpc>
                <a:spcPts val="3025"/>
              </a:lnSpc>
            </a:pPr>
            <a:endParaRPr lang="en-US" altLang="zh-CN" sz="3600" b="1" u="sng" dirty="0">
              <a:latin typeface="微软雅黑" panose="020B0503020204020204" pitchFamily="34" charset="-122"/>
              <a:ea typeface="微软雅黑" panose="020B0503020204020204" pitchFamily="34" charset="-122"/>
            </a:endParaRPr>
          </a:p>
          <a:p>
            <a:pPr lvl="0" algn="l" eaLnBrk="1" hangingPunct="1">
              <a:lnSpc>
                <a:spcPts val="3025"/>
              </a:lnSpc>
            </a:pPr>
            <a:endParaRPr lang="en-US" altLang="zh-CN" sz="3600" b="1" u="sng" dirty="0">
              <a:latin typeface="微软雅黑" panose="020B0503020204020204" pitchFamily="34" charset="-122"/>
              <a:ea typeface="微软雅黑" panose="020B0503020204020204" pitchFamily="34" charset="-122"/>
            </a:endParaRPr>
          </a:p>
        </p:txBody>
      </p:sp>
      <p:sp>
        <p:nvSpPr>
          <p:cNvPr id="5" name="TextBox 1"/>
          <p:cNvSpPr txBox="1">
            <a:spLocks noChangeArrowheads="1"/>
          </p:cNvSpPr>
          <p:nvPr/>
        </p:nvSpPr>
        <p:spPr bwMode="auto">
          <a:xfrm>
            <a:off x="452438" y="1231900"/>
            <a:ext cx="2216150" cy="61277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站位的方式</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1841500" y="2181225"/>
            <a:ext cx="3013075" cy="595313"/>
          </a:xfrm>
          <a:prstGeom prst="rect">
            <a:avLst/>
          </a:prstGeom>
          <a:noFill/>
          <a:ln w="9525">
            <a:noFill/>
          </a:ln>
        </p:spPr>
        <p:txBody>
          <a:bodyPr>
            <a:spAutoFit/>
          </a:bodyPr>
          <a:lstStyle/>
          <a:p>
            <a:pPr eaLnBrk="1" hangingPunct="1">
              <a:lnSpc>
                <a:spcPts val="3025"/>
              </a:lnSpc>
            </a:pPr>
            <a:r>
              <a:rPr lang="zh-CN" altLang="en-US" sz="3200" b="1" u="sng" dirty="0">
                <a:latin typeface="微软雅黑" panose="020B0503020204020204" pitchFamily="34" charset="-122"/>
                <a:ea typeface="微软雅黑" panose="020B0503020204020204" pitchFamily="34" charset="-122"/>
              </a:rPr>
              <a:t>1.小组结合式</a:t>
            </a:r>
            <a:endParaRPr lang="zh-CN" altLang="en-US" sz="3200" b="1" u="sng"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5270500" y="2063750"/>
            <a:ext cx="2581275" cy="612775"/>
          </a:xfrm>
          <a:prstGeom prst="rect">
            <a:avLst/>
          </a:prstGeom>
          <a:noFill/>
          <a:ln w="9525">
            <a:noFill/>
          </a:ln>
        </p:spPr>
        <p:txBody>
          <a:bodyPr wrap="none">
            <a:spAutoFit/>
          </a:bodyPr>
          <a:lstStyle/>
          <a:p>
            <a:pPr eaLnBrk="1" hangingPunct="1"/>
            <a:r>
              <a:rPr lang="zh-CN" altLang="en-US" sz="3200" b="1" u="sng" dirty="0">
                <a:latin typeface="微软雅黑" panose="020B0503020204020204" pitchFamily="34" charset="-122"/>
                <a:ea typeface="微软雅黑" panose="020B0503020204020204" pitchFamily="34" charset="-122"/>
                <a:sym typeface="宋体" panose="02010600030101010101" pitchFamily="2" charset="-122"/>
              </a:rPr>
              <a:t>2.小组分离式</a:t>
            </a:r>
            <a:endParaRPr lang="zh-CN" altLang="en-US" sz="3200" b="1" u="sng" dirty="0">
              <a:latin typeface="微软雅黑" panose="020B0503020204020204" pitchFamily="34" charset="-122"/>
              <a:ea typeface="微软雅黑" panose="020B0503020204020204" pitchFamily="34" charset="-122"/>
              <a:sym typeface="宋体" panose="02010600030101010101" pitchFamily="2" charset="-122"/>
            </a:endParaRPr>
          </a:p>
        </p:txBody>
      </p:sp>
      <p:pic>
        <p:nvPicPr>
          <p:cNvPr id="3" name="图片 2" descr="IMG_0284"/>
          <p:cNvPicPr>
            <a:picLocks noChangeAspect="1"/>
          </p:cNvPicPr>
          <p:nvPr/>
        </p:nvPicPr>
        <p:blipFill>
          <a:blip r:embed="rId1"/>
          <a:srcRect l="29460" r="28688"/>
          <a:stretch>
            <a:fillRect/>
          </a:stretch>
        </p:blipFill>
        <p:spPr>
          <a:xfrm>
            <a:off x="603250" y="2886075"/>
            <a:ext cx="1713230" cy="2745105"/>
          </a:xfrm>
          <a:prstGeom prst="rect">
            <a:avLst/>
          </a:prstGeom>
          <a:noFill/>
          <a:ln w="9525">
            <a:noFill/>
          </a:ln>
        </p:spPr>
      </p:pic>
      <p:pic>
        <p:nvPicPr>
          <p:cNvPr id="4" name="图片 3" descr="IMG_0286"/>
          <p:cNvPicPr>
            <a:picLocks noChangeAspect="1"/>
          </p:cNvPicPr>
          <p:nvPr/>
        </p:nvPicPr>
        <p:blipFill>
          <a:blip r:embed="rId2"/>
          <a:srcRect l="21439" r="24815"/>
          <a:stretch>
            <a:fillRect/>
          </a:stretch>
        </p:blipFill>
        <p:spPr>
          <a:xfrm>
            <a:off x="2436495" y="2885440"/>
            <a:ext cx="1956435" cy="2745740"/>
          </a:xfrm>
          <a:prstGeom prst="rect">
            <a:avLst/>
          </a:prstGeom>
          <a:noFill/>
          <a:ln w="9525">
            <a:noFill/>
          </a:ln>
        </p:spPr>
      </p:pic>
      <p:pic>
        <p:nvPicPr>
          <p:cNvPr id="6" name="图片 5" descr="IMG_0299"/>
          <p:cNvPicPr>
            <a:picLocks noChangeAspect="1"/>
          </p:cNvPicPr>
          <p:nvPr/>
        </p:nvPicPr>
        <p:blipFill>
          <a:blip r:embed="rId3"/>
          <a:stretch>
            <a:fillRect/>
          </a:stretch>
        </p:blipFill>
        <p:spPr>
          <a:xfrm>
            <a:off x="4854575" y="2886710"/>
            <a:ext cx="3733800" cy="2744470"/>
          </a:xfrm>
          <a:prstGeom prst="rect">
            <a:avLst/>
          </a:prstGeom>
          <a:noFill/>
          <a:ln w="9525">
            <a:noFill/>
          </a:ln>
        </p:spPr>
      </p:pic>
    </p:spTree>
  </p:cSld>
  <p:clrMapOvr>
    <a:masterClrMapping/>
  </p:clrMapOvr>
  <p:transition spd="slow">
    <p:pull dir="rd"/>
    <p:sndAc>
      <p:stSnd>
        <p:snd r:embed="rId4"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036">
                                            <p:txEl>
                                              <p:pRg st="2" end="2"/>
                                            </p:txEl>
                                          </p:spTgt>
                                        </p:tgtEl>
                                        <p:attrNameLst>
                                          <p:attrName>style.visibility</p:attrName>
                                        </p:attrNameLst>
                                      </p:cBhvr>
                                      <p:to>
                                        <p:strVal val="visible"/>
                                      </p:to>
                                    </p:set>
                                    <p:animEffect transition="in" filter="blinds(horizontal)">
                                      <p:cBhvr>
                                        <p:cTn id="7" dur="500"/>
                                        <p:tgtEl>
                                          <p:spTgt spid="44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bwMode="auto">
          <a:xfrm>
            <a:off x="400050" y="1125538"/>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6627" name="灯片编号占位符 5"/>
          <p:cNvSpPr txBox="1">
            <a:spLocks noGrp="1"/>
          </p:cNvSpPr>
          <p:nvPr/>
        </p:nvSpPr>
        <p:spPr>
          <a:xfrm>
            <a:off x="6553200" y="6643688"/>
            <a:ext cx="2133600" cy="365125"/>
          </a:xfrm>
          <a:prstGeom prst="rect">
            <a:avLst/>
          </a:prstGeom>
          <a:noFill/>
          <a:ln w="9525">
            <a:noFill/>
          </a:ln>
        </p:spPr>
        <p:txBody>
          <a:bodyPr lIns="77925" tIns="38963" rIns="77925" bIns="38963" anchor="ctr"/>
          <a:lstStyle/>
          <a:p>
            <a:pPr algn="r"/>
            <a:fld id="{9A0DB2DC-4C9A-4742-B13C-FB6460FD3503}" type="slidenum">
              <a:rPr lang="zh-CN" altLang="en-US" sz="1000" dirty="0">
                <a:solidFill>
                  <a:srgbClr val="898989"/>
                </a:solidFill>
                <a:latin typeface="Calibri" panose="020F0502020204030204" pitchFamily="34" charset="0"/>
                <a:sym typeface="Calibri" panose="020F0502020204030204" pitchFamily="34" charset="0"/>
              </a:rPr>
            </a:fld>
            <a:endParaRPr lang="zh-CN" altLang="en-US" sz="1000" dirty="0">
              <a:solidFill>
                <a:srgbClr val="898989"/>
              </a:solidFill>
              <a:latin typeface="Calibri" panose="020F0502020204030204" pitchFamily="34" charset="0"/>
              <a:sym typeface="Calibri" panose="020F0502020204030204" pitchFamily="34" charset="0"/>
            </a:endParaRPr>
          </a:p>
        </p:txBody>
      </p:sp>
      <p:sp>
        <p:nvSpPr>
          <p:cNvPr id="44036" name="副标题 5"/>
          <p:cNvSpPr>
            <a:spLocks noGrp="1"/>
          </p:cNvSpPr>
          <p:nvPr>
            <p:ph type="subTitle" idx="4294967295"/>
          </p:nvPr>
        </p:nvSpPr>
        <p:spPr>
          <a:xfrm>
            <a:off x="4392613" y="1484313"/>
            <a:ext cx="4751387" cy="403225"/>
          </a:xfrm>
          <a:prstGeom prst="rect">
            <a:avLst/>
          </a:prstGeom>
          <a:noFill/>
          <a:ln w="9525">
            <a:noFill/>
          </a:ln>
        </p:spPr>
        <p:txBody>
          <a:bodyPr lIns="77925" tIns="38963" rIns="77925" bIns="38963"/>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lnSpc>
                <a:spcPts val="3025"/>
              </a:lnSpc>
            </a:pPr>
            <a:endParaRPr lang="en-US" altLang="zh-CN" sz="3600" b="1" u="sng" dirty="0">
              <a:latin typeface="微软雅黑" panose="020B0503020204020204" pitchFamily="34" charset="-122"/>
              <a:ea typeface="微软雅黑" panose="020B0503020204020204" pitchFamily="34" charset="-122"/>
            </a:endParaRPr>
          </a:p>
          <a:p>
            <a:pPr lvl="0" algn="l" eaLnBrk="1" hangingPunct="1">
              <a:lnSpc>
                <a:spcPts val="3025"/>
              </a:lnSpc>
            </a:pPr>
            <a:endParaRPr lang="en-US" altLang="zh-CN" sz="3600" b="1" u="sng" dirty="0">
              <a:latin typeface="微软雅黑" panose="020B0503020204020204" pitchFamily="34" charset="-122"/>
              <a:ea typeface="微软雅黑" panose="020B0503020204020204" pitchFamily="34" charset="-122"/>
            </a:endParaRPr>
          </a:p>
        </p:txBody>
      </p:sp>
      <p:sp>
        <p:nvSpPr>
          <p:cNvPr id="5" name="TextBox 1"/>
          <p:cNvSpPr txBox="1">
            <a:spLocks noChangeArrowheads="1"/>
          </p:cNvSpPr>
          <p:nvPr/>
        </p:nvSpPr>
        <p:spPr bwMode="auto">
          <a:xfrm>
            <a:off x="452438" y="1160463"/>
            <a:ext cx="2214563" cy="612775"/>
          </a:xfrm>
          <a:prstGeom prst="rect">
            <a:avLst/>
          </a:prstGeom>
          <a:noFill/>
          <a:ln>
            <a:noFill/>
          </a:ln>
        </p:spPr>
        <p:txBody>
          <a:bodyPr wrap="none">
            <a:spAutoFit/>
          </a:bodyPr>
          <a:lstStyle/>
          <a:p>
            <a:pPr marR="0" defTabSz="914400" eaLnBrk="1" hangingPunct="1">
              <a:buClrTx/>
              <a:buSzTx/>
              <a:defRPr/>
            </a:pPr>
            <a:r>
              <a:rPr kumimoji="0" lang="zh-CN" altLang="en-US" sz="3200" b="1" kern="1200" cap="none" spc="0" normalizeH="0" baseline="0" noProof="1">
                <a:solidFill>
                  <a:srgbClr val="FF0000"/>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站位的要领</a:t>
            </a:r>
            <a:endParaRPr kumimoji="0" lang="zh-CN" altLang="en-US" sz="3200" b="1" kern="1200" cap="none" spc="0" normalizeH="0" baseline="0" noProof="1">
              <a:solidFill>
                <a:srgbClr val="FF0000"/>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cs"/>
            </a:endParaRPr>
          </a:p>
        </p:txBody>
      </p:sp>
      <p:sp>
        <p:nvSpPr>
          <p:cNvPr id="2" name="矩形 1"/>
          <p:cNvSpPr/>
          <p:nvPr/>
        </p:nvSpPr>
        <p:spPr>
          <a:xfrm>
            <a:off x="1841500" y="2468563"/>
            <a:ext cx="3013075" cy="595312"/>
          </a:xfrm>
          <a:prstGeom prst="rect">
            <a:avLst/>
          </a:prstGeom>
          <a:noFill/>
          <a:ln w="9525">
            <a:noFill/>
          </a:ln>
        </p:spPr>
        <p:txBody>
          <a:bodyPr>
            <a:spAutoFit/>
          </a:bodyPr>
          <a:lstStyle/>
          <a:p>
            <a:pPr eaLnBrk="1" hangingPunct="1">
              <a:lnSpc>
                <a:spcPts val="3025"/>
              </a:lnSpc>
            </a:pPr>
            <a:r>
              <a:rPr lang="zh-CN" altLang="en-US" sz="3200" b="1" u="sng" dirty="0">
                <a:latin typeface="微软雅黑" panose="020B0503020204020204" pitchFamily="34" charset="-122"/>
                <a:ea typeface="微软雅黑" panose="020B0503020204020204" pitchFamily="34" charset="-122"/>
              </a:rPr>
              <a:t>1.小组结合式</a:t>
            </a:r>
            <a:endParaRPr lang="zh-CN" altLang="en-US" sz="3200" b="1" u="sng"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156200" y="1779588"/>
            <a:ext cx="3049588" cy="482600"/>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形影不离</a:t>
            </a:r>
            <a:endParaRPr lang="zh-CN" altLang="en-US" sz="24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5183188" y="3206750"/>
            <a:ext cx="1738312" cy="482600"/>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交替掩护</a:t>
            </a:r>
            <a:endParaRPr lang="zh-CN" altLang="en-US"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183188" y="3770313"/>
            <a:ext cx="2484437" cy="482600"/>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策应角度（</a:t>
            </a:r>
            <a:r>
              <a:rPr lang="en-US" altLang="zh-CN" sz="2400" dirty="0">
                <a:latin typeface="微软雅黑" panose="020B0503020204020204" pitchFamily="34" charset="-122"/>
                <a:ea typeface="微软雅黑" panose="020B0503020204020204" pitchFamily="34" charset="-122"/>
              </a:rPr>
              <a:t>120</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183188" y="4519613"/>
            <a:ext cx="2727325" cy="484187"/>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快速移动</a:t>
            </a:r>
            <a:endParaRPr lang="zh-CN" altLang="en-US" sz="2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232400" y="5260975"/>
            <a:ext cx="2386013" cy="484188"/>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沟通分离</a:t>
            </a:r>
            <a:endParaRPr lang="zh-CN" altLang="en-US" sz="2400" dirty="0">
              <a:latin typeface="微软雅黑" panose="020B0503020204020204" pitchFamily="34" charset="-122"/>
              <a:ea typeface="微软雅黑" panose="020B0503020204020204" pitchFamily="34" charset="-122"/>
            </a:endParaRPr>
          </a:p>
        </p:txBody>
      </p:sp>
      <p:sp>
        <p:nvSpPr>
          <p:cNvPr id="10" name="左大括号 9"/>
          <p:cNvSpPr/>
          <p:nvPr/>
        </p:nvSpPr>
        <p:spPr>
          <a:xfrm>
            <a:off x="4643438" y="3967163"/>
            <a:ext cx="431800" cy="15113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1" name="文本框 10"/>
          <p:cNvSpPr txBox="1"/>
          <p:nvPr/>
        </p:nvSpPr>
        <p:spPr>
          <a:xfrm>
            <a:off x="1876425" y="4448175"/>
            <a:ext cx="2581275" cy="614363"/>
          </a:xfrm>
          <a:prstGeom prst="rect">
            <a:avLst/>
          </a:prstGeom>
          <a:noFill/>
          <a:ln w="9525">
            <a:noFill/>
          </a:ln>
        </p:spPr>
        <p:txBody>
          <a:bodyPr wrap="none">
            <a:spAutoFit/>
          </a:bodyPr>
          <a:lstStyle/>
          <a:p>
            <a:pPr eaLnBrk="1" hangingPunct="1"/>
            <a:r>
              <a:rPr lang="zh-CN" altLang="en-US" sz="3200" b="1" u="sng" dirty="0">
                <a:latin typeface="微软雅黑" panose="020B0503020204020204" pitchFamily="34" charset="-122"/>
                <a:ea typeface="微软雅黑" panose="020B0503020204020204" pitchFamily="34" charset="-122"/>
              </a:rPr>
              <a:t>2.小组分离式</a:t>
            </a:r>
            <a:endParaRPr lang="zh-CN" altLang="en-US" sz="3200" b="1" u="sng" dirty="0">
              <a:latin typeface="微软雅黑" panose="020B0503020204020204" pitchFamily="34" charset="-122"/>
              <a:ea typeface="微软雅黑" panose="020B0503020204020204" pitchFamily="34" charset="-122"/>
            </a:endParaRPr>
          </a:p>
        </p:txBody>
      </p:sp>
      <p:sp>
        <p:nvSpPr>
          <p:cNvPr id="12" name="左大括号 11"/>
          <p:cNvSpPr/>
          <p:nvPr/>
        </p:nvSpPr>
        <p:spPr>
          <a:xfrm>
            <a:off x="4638675" y="1916113"/>
            <a:ext cx="433388" cy="15128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pic>
        <p:nvPicPr>
          <p:cNvPr id="26639" name="图片 17" descr="卡通警察-(9).gif"/>
          <p:cNvPicPr>
            <a:picLocks noChangeAspect="1"/>
          </p:cNvPicPr>
          <p:nvPr/>
        </p:nvPicPr>
        <p:blipFill>
          <a:blip r:embed="rId1"/>
          <a:stretch>
            <a:fillRect/>
          </a:stretch>
        </p:blipFill>
        <p:spPr>
          <a:xfrm>
            <a:off x="7640638" y="5300663"/>
            <a:ext cx="1198562" cy="1258887"/>
          </a:xfrm>
          <a:prstGeom prst="rect">
            <a:avLst/>
          </a:prstGeom>
          <a:noFill/>
          <a:ln w="9525">
            <a:noFill/>
          </a:ln>
        </p:spPr>
      </p:pic>
    </p:spTree>
  </p:cSld>
  <p:clrMapOvr>
    <a:masterClrMapping/>
  </p:clrMapOvr>
  <p:transition spd="slow">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036">
                                            <p:txEl>
                                              <p:pRg st="2" end="2"/>
                                            </p:txEl>
                                          </p:spTgt>
                                        </p:tgtEl>
                                        <p:attrNameLst>
                                          <p:attrName>style.visibility</p:attrName>
                                        </p:attrNameLst>
                                      </p:cBhvr>
                                      <p:to>
                                        <p:strVal val="visible"/>
                                      </p:to>
                                    </p:set>
                                    <p:animEffect transition="in" filter="blinds(horizontal)">
                                      <p:cBhvr>
                                        <p:cTn id="7" dur="500"/>
                                        <p:tgtEl>
                                          <p:spTgt spid="44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3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3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10" grpId="0" bldLvl="0" animBg="1"/>
      <p:bldP spid="11" grpId="0"/>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1" hasCustomPrompt="1"/>
          </p:nvPr>
        </p:nvSpPr>
        <p:spPr>
          <a:noFill/>
          <a:ln>
            <a:noFill/>
          </a:ln>
        </p:spPr>
        <p:txBody>
          <a:bodyPr/>
          <a:lstStyle/>
          <a:p>
            <a:endParaRPr lang="zh-CN" altLang="en-US" dirty="0"/>
          </a:p>
        </p:txBody>
      </p:sp>
      <p:sp>
        <p:nvSpPr>
          <p:cNvPr id="4" name="圆角矩形 3"/>
          <p:cNvSpPr/>
          <p:nvPr/>
        </p:nvSpPr>
        <p:spPr bwMode="auto">
          <a:xfrm>
            <a:off x="179388" y="1196975"/>
            <a:ext cx="8785225" cy="5472113"/>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标题 1"/>
          <p:cNvSpPr txBox="1"/>
          <p:nvPr/>
        </p:nvSpPr>
        <p:spPr>
          <a:xfrm>
            <a:off x="468313" y="44450"/>
            <a:ext cx="4283075" cy="865188"/>
          </a:xfrm>
          <a:prstGeom prst="rect">
            <a:avLst/>
          </a:prstGeom>
        </p:spPr>
        <p:txBody>
          <a:bodyPr/>
          <a:lstStyle/>
          <a:p>
            <a:pPr marR="0" algn="ctr" defTabSz="914400" eaLnBrk="1" hangingPunct="1">
              <a:buClrTx/>
              <a:buSzTx/>
              <a:defRPr/>
            </a:pPr>
            <a:r>
              <a:rPr kumimoji="0" lang="zh-CN" altLang="en-US" sz="3200" b="1" kern="1200" cap="none" spc="0" normalizeH="0" baseline="0" noProof="1">
                <a:solidFill>
                  <a:srgbClr val="FFFF00"/>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站位控制操作流程</a:t>
            </a:r>
            <a:br>
              <a:rPr kumimoji="0" lang="zh-CN" altLang="en-US" sz="3200" b="1" kern="1200" cap="none" spc="0" normalizeH="0" baseline="0" noProof="0" dirty="0">
                <a:solidFill>
                  <a:srgbClr val="FFFF00"/>
                </a:solidFill>
                <a:latin typeface="微软雅黑" panose="020B0503020204020204" pitchFamily="34" charset="-122"/>
                <a:ea typeface="微软雅黑" panose="020B0503020204020204" pitchFamily="34" charset="-122"/>
                <a:cs typeface="+mn-cs"/>
              </a:rPr>
            </a:br>
            <a:endParaRPr kumimoji="0" lang="zh-CN" altLang="en-US" sz="3200" b="1" kern="1200" cap="none" spc="0" normalizeH="0" baseline="0" noProof="1">
              <a:solidFill>
                <a:srgbClr val="FFFF00"/>
              </a:solidFill>
              <a:latin typeface="微软雅黑" panose="020B0503020204020204" pitchFamily="34" charset="-122"/>
              <a:ea typeface="微软雅黑" panose="020B0503020204020204" pitchFamily="34" charset="-122"/>
              <a:cs typeface="+mn-cs"/>
            </a:endParaRPr>
          </a:p>
        </p:txBody>
      </p:sp>
      <p:pic>
        <p:nvPicPr>
          <p:cNvPr id="6" name="Picture 5" descr="I:\国赛20161019\屏幕快照 2016-10-20 下午11.31.58副本副本.png"/>
          <p:cNvPicPr>
            <a:picLocks noChangeAspect="1"/>
          </p:cNvPicPr>
          <p:nvPr/>
        </p:nvPicPr>
        <p:blipFill>
          <a:blip r:embed="rId1"/>
          <a:stretch>
            <a:fillRect/>
          </a:stretch>
        </p:blipFill>
        <p:spPr>
          <a:xfrm rot="-259399">
            <a:off x="1263650" y="2393950"/>
            <a:ext cx="1485900" cy="2070100"/>
          </a:xfrm>
          <a:prstGeom prst="rect">
            <a:avLst/>
          </a:prstGeom>
          <a:noFill/>
          <a:ln w="9525">
            <a:noFill/>
          </a:ln>
        </p:spPr>
      </p:pic>
      <p:pic>
        <p:nvPicPr>
          <p:cNvPr id="7" name="Picture 6" descr="I:\国赛20161019\屏幕快照 2016-10-20 下午11.32.03副本副本.png"/>
          <p:cNvPicPr>
            <a:picLocks noChangeAspect="1"/>
          </p:cNvPicPr>
          <p:nvPr/>
        </p:nvPicPr>
        <p:blipFill>
          <a:blip r:embed="rId2"/>
          <a:stretch>
            <a:fillRect/>
          </a:stretch>
        </p:blipFill>
        <p:spPr>
          <a:xfrm rot="-1554366">
            <a:off x="3790950" y="4044950"/>
            <a:ext cx="1358900" cy="1536700"/>
          </a:xfrm>
          <a:prstGeom prst="rect">
            <a:avLst/>
          </a:prstGeom>
          <a:noFill/>
          <a:ln w="9525">
            <a:noFill/>
          </a:ln>
        </p:spPr>
      </p:pic>
      <p:pic>
        <p:nvPicPr>
          <p:cNvPr id="8" name="Picture 7" descr="I:\国赛20161019\屏幕快照 2016-10-20 下午11.31.23副本副本.png"/>
          <p:cNvPicPr>
            <a:picLocks noChangeAspect="1"/>
          </p:cNvPicPr>
          <p:nvPr/>
        </p:nvPicPr>
        <p:blipFill>
          <a:blip r:embed="rId3"/>
          <a:stretch>
            <a:fillRect/>
          </a:stretch>
        </p:blipFill>
        <p:spPr>
          <a:xfrm rot="-5909413">
            <a:off x="941388" y="1576388"/>
            <a:ext cx="2298700" cy="2286000"/>
          </a:xfrm>
          <a:prstGeom prst="rect">
            <a:avLst/>
          </a:prstGeom>
          <a:noFill/>
          <a:ln w="9525">
            <a:noFill/>
          </a:ln>
        </p:spPr>
      </p:pic>
      <p:sp>
        <p:nvSpPr>
          <p:cNvPr id="9" name="上弧形箭头 10"/>
          <p:cNvSpPr/>
          <p:nvPr/>
        </p:nvSpPr>
        <p:spPr>
          <a:xfrm>
            <a:off x="3863975" y="3824288"/>
            <a:ext cx="1212850" cy="468313"/>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cs"/>
            </a:endParaRPr>
          </a:p>
        </p:txBody>
      </p:sp>
      <p:sp>
        <p:nvSpPr>
          <p:cNvPr id="10" name="TextBox 11"/>
          <p:cNvSpPr txBox="1"/>
          <p:nvPr/>
        </p:nvSpPr>
        <p:spPr>
          <a:xfrm>
            <a:off x="4211638" y="3492500"/>
            <a:ext cx="792162" cy="368300"/>
          </a:xfrm>
          <a:prstGeom prst="rect">
            <a:avLst/>
          </a:prstGeom>
          <a:noFill/>
          <a:ln w="9525">
            <a:noFill/>
          </a:ln>
        </p:spPr>
        <p:txBody>
          <a:bodyPr>
            <a:spAutoFit/>
          </a:bodyPr>
          <a:lstStyle/>
          <a:p>
            <a:pPr eaLnBrk="1" hangingPunct="1"/>
            <a:r>
              <a:rPr lang="en-US" altLang="zh-CN" dirty="0">
                <a:solidFill>
                  <a:srgbClr val="FF0000"/>
                </a:solidFill>
                <a:latin typeface="Calibri" panose="020F0502020204030204" pitchFamily="34" charset="0"/>
              </a:rPr>
              <a:t>120°</a:t>
            </a:r>
            <a:endParaRPr lang="zh-CN" altLang="en-US" dirty="0">
              <a:solidFill>
                <a:srgbClr val="FF0000"/>
              </a:solidFill>
              <a:latin typeface="Calibri" panose="020F0502020204030204" pitchFamily="34" charset="0"/>
            </a:endParaRPr>
          </a:p>
        </p:txBody>
      </p:sp>
      <p:pic>
        <p:nvPicPr>
          <p:cNvPr id="11" name="Picture 4"/>
          <p:cNvPicPr>
            <a:picLocks noChangeAspect="1"/>
          </p:cNvPicPr>
          <p:nvPr/>
        </p:nvPicPr>
        <p:blipFill>
          <a:blip r:embed="rId4"/>
          <a:stretch>
            <a:fillRect/>
          </a:stretch>
        </p:blipFill>
        <p:spPr>
          <a:xfrm rot="-7267360">
            <a:off x="2724150" y="3667125"/>
            <a:ext cx="1333500" cy="777875"/>
          </a:xfrm>
          <a:prstGeom prst="rect">
            <a:avLst/>
          </a:prstGeom>
          <a:noFill/>
          <a:ln w="9525">
            <a:noFill/>
          </a:ln>
        </p:spPr>
      </p:pic>
      <p:pic>
        <p:nvPicPr>
          <p:cNvPr id="12" name="Picture 4"/>
          <p:cNvPicPr>
            <a:picLocks noChangeAspect="1"/>
          </p:cNvPicPr>
          <p:nvPr/>
        </p:nvPicPr>
        <p:blipFill>
          <a:blip r:embed="rId4"/>
          <a:stretch>
            <a:fillRect/>
          </a:stretch>
        </p:blipFill>
        <p:spPr>
          <a:xfrm rot="-683662">
            <a:off x="4779963" y="3552825"/>
            <a:ext cx="1333500" cy="7762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22222E-6 L -0.03577 -0.0331 " pathEditMode="relative" rAng="0" ptsTypes="AA">
                                      <p:cBhvr>
                                        <p:cTn id="6" dur="2000" fill="hold"/>
                                        <p:tgtEl>
                                          <p:spTgt spid="8"/>
                                        </p:tgtEl>
                                        <p:attrNameLst>
                                          <p:attrName>ppt_x</p:attrName>
                                          <p:attrName>ppt_y</p:attrName>
                                        </p:attrNameLst>
                                      </p:cBhvr>
                                      <p:rCtr x="-1800" y="-1700"/>
                                    </p:animMotion>
                                  </p:childTnLst>
                                </p:cTn>
                              </p:par>
                              <p:par>
                                <p:cTn id="7" presetID="42" presetClass="path" presetSubtype="0" accel="50000" decel="50000" fill="hold" nodeType="withEffect">
                                  <p:stCondLst>
                                    <p:cond delay="0"/>
                                  </p:stCondLst>
                                  <p:childTnLst>
                                    <p:animMotion origin="layout" path="M -4.44444E-6 0 L -0.04236 -0.03148 " pathEditMode="relative" rAng="0" ptsTypes="AA">
                                      <p:cBhvr>
                                        <p:cTn id="8" dur="2000" fill="hold"/>
                                        <p:tgtEl>
                                          <p:spTgt spid="6"/>
                                        </p:tgtEl>
                                        <p:attrNameLst>
                                          <p:attrName>ppt_x</p:attrName>
                                          <p:attrName>ppt_y</p:attrName>
                                        </p:attrNameLst>
                                      </p:cBhvr>
                                      <p:rCtr x="-2100" y="-1600"/>
                                    </p:animMotion>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0.03577 -0.0331 L 0.10295 -0.17107 C 0.13211 -0.20208 0.17621 -0.21898 0.22152 -0.21898 C 0.27326 -0.21898 0.31493 -0.20208 0.34427 -0.17107 L 0.48402 -0.0331 " pathEditMode="relative" rAng="0" ptsTypes="FffFF">
                                      <p:cBhvr>
                                        <p:cTn id="12" dur="2000" fill="hold"/>
                                        <p:tgtEl>
                                          <p:spTgt spid="8"/>
                                        </p:tgtEl>
                                        <p:attrNameLst>
                                          <p:attrName>ppt_x</p:attrName>
                                          <p:attrName>ppt_y</p:attrName>
                                        </p:attrNameLst>
                                      </p:cBhvr>
                                      <p:rCtr x="26000" y="-9300"/>
                                    </p:animMotion>
                                  </p:childTnLst>
                                </p:cTn>
                              </p:par>
                              <p:par>
                                <p:cTn id="13" presetID="8" presetClass="emph" presetSubtype="0" fill="hold" nodeType="withEffect">
                                  <p:stCondLst>
                                    <p:cond delay="0"/>
                                  </p:stCondLst>
                                  <p:childTnLst>
                                    <p:animRot by="5400000">
                                      <p:cBhvr>
                                        <p:cTn id="14" dur="2000" fill="hold"/>
                                        <p:tgtEl>
                                          <p:spTgt spid="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5400000">
                                      <p:cBhvr>
                                        <p:cTn id="18" dur="2000" fill="hold"/>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6" presetClass="emph" presetSubtype="0" fill="hold" grpId="1" nodeType="afterEffect">
                                  <p:stCondLst>
                                    <p:cond delay="0"/>
                                  </p:stCondLst>
                                  <p:childTnLst>
                                    <p:animScale>
                                      <p:cBhvr>
                                        <p:cTn id="27" dur="2000" fill="hold"/>
                                        <p:tgtEl>
                                          <p:spTgt spid="10"/>
                                        </p:tgtEl>
                                      </p:cBhvr>
                                      <p:by x="150000" y="150000"/>
                                    </p:animScale>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bwMode="auto">
          <a:xfrm>
            <a:off x="400050" y="1143000"/>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文本框 13"/>
          <p:cNvSpPr txBox="1"/>
          <p:nvPr/>
        </p:nvSpPr>
        <p:spPr>
          <a:xfrm>
            <a:off x="461963" y="2770188"/>
            <a:ext cx="1960562"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语言控制</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左大括号 14"/>
          <p:cNvSpPr/>
          <p:nvPr/>
        </p:nvSpPr>
        <p:spPr>
          <a:xfrm>
            <a:off x="2122488" y="2132013"/>
            <a:ext cx="227013" cy="17462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6" name="文本框 15"/>
          <p:cNvSpPr txBox="1"/>
          <p:nvPr/>
        </p:nvSpPr>
        <p:spPr>
          <a:xfrm>
            <a:off x="2438400" y="1979613"/>
            <a:ext cx="1144588"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口语</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16"/>
          <p:cNvSpPr txBox="1"/>
          <p:nvPr/>
        </p:nvSpPr>
        <p:spPr>
          <a:xfrm>
            <a:off x="2436813" y="3508375"/>
            <a:ext cx="1162050" cy="547688"/>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肢体</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左大括号 17"/>
          <p:cNvSpPr/>
          <p:nvPr/>
        </p:nvSpPr>
        <p:spPr>
          <a:xfrm>
            <a:off x="3306763" y="1914525"/>
            <a:ext cx="288925" cy="6794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9" name="文本框 18"/>
          <p:cNvSpPr txBox="1"/>
          <p:nvPr/>
        </p:nvSpPr>
        <p:spPr>
          <a:xfrm>
            <a:off x="3657600" y="1731963"/>
            <a:ext cx="1620838"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警告</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3687763" y="2286000"/>
            <a:ext cx="963612" cy="547688"/>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呐喊</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左大括号 20"/>
          <p:cNvSpPr/>
          <p:nvPr/>
        </p:nvSpPr>
        <p:spPr>
          <a:xfrm>
            <a:off x="3311525" y="2909888"/>
            <a:ext cx="287338" cy="16795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22" name="文本框 21"/>
          <p:cNvSpPr txBox="1"/>
          <p:nvPr/>
        </p:nvSpPr>
        <p:spPr>
          <a:xfrm>
            <a:off x="3687763" y="2795588"/>
            <a:ext cx="1154112"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手势</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22"/>
          <p:cNvSpPr txBox="1"/>
          <p:nvPr/>
        </p:nvSpPr>
        <p:spPr>
          <a:xfrm>
            <a:off x="3716338" y="3522663"/>
            <a:ext cx="2273300" cy="549275"/>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警械、装备</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文本框 23"/>
          <p:cNvSpPr txBox="1"/>
          <p:nvPr/>
        </p:nvSpPr>
        <p:spPr>
          <a:xfrm>
            <a:off x="3733800" y="4224338"/>
            <a:ext cx="1717675"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就便器材</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右大括号 37"/>
          <p:cNvSpPr/>
          <p:nvPr/>
        </p:nvSpPr>
        <p:spPr>
          <a:xfrm>
            <a:off x="5592763" y="2022475"/>
            <a:ext cx="144463" cy="2566988"/>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39" name="文本框 38"/>
          <p:cNvSpPr txBox="1"/>
          <p:nvPr/>
        </p:nvSpPr>
        <p:spPr>
          <a:xfrm>
            <a:off x="5738813" y="2970213"/>
            <a:ext cx="3224212"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注意力、武力吸引</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 name="直接连接符 3"/>
          <p:cNvCxnSpPr/>
          <p:nvPr/>
        </p:nvCxnSpPr>
        <p:spPr>
          <a:xfrm>
            <a:off x="1404938" y="3252788"/>
            <a:ext cx="0" cy="212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1400175" y="5375275"/>
            <a:ext cx="9493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20938" y="5070475"/>
            <a:ext cx="1162050" cy="547688"/>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沟通</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左大括号 7"/>
          <p:cNvSpPr/>
          <p:nvPr/>
        </p:nvSpPr>
        <p:spPr>
          <a:xfrm>
            <a:off x="3290888" y="4983163"/>
            <a:ext cx="288925" cy="6794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9" name="文本框 8"/>
          <p:cNvSpPr txBox="1"/>
          <p:nvPr/>
        </p:nvSpPr>
        <p:spPr>
          <a:xfrm>
            <a:off x="3743325" y="4779963"/>
            <a:ext cx="1620838"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队友沟通</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9"/>
          <p:cNvSpPr txBox="1"/>
          <p:nvPr/>
        </p:nvSpPr>
        <p:spPr>
          <a:xfrm>
            <a:off x="3727450" y="5337175"/>
            <a:ext cx="1620838" cy="547688"/>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sym typeface="Arial" panose="020B0604020202020204" pitchFamily="34" charset="0"/>
              </a:rPr>
              <a:t>群众沟通</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9718" name="图片 4" descr="卡通警察-(9).gif"/>
          <p:cNvPicPr>
            <a:picLocks noChangeAspect="1"/>
          </p:cNvPicPr>
          <p:nvPr/>
        </p:nvPicPr>
        <p:blipFill>
          <a:blip r:embed="rId1"/>
          <a:stretch>
            <a:fillRect/>
          </a:stretch>
        </p:blipFill>
        <p:spPr>
          <a:xfrm>
            <a:off x="7640638" y="5300663"/>
            <a:ext cx="1198562" cy="1258887"/>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3"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dissolve">
                                      <p:cBhvr>
                                        <p:cTn id="57" dur="500"/>
                                        <p:tgtEl>
                                          <p:spTgt spid="38"/>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dissolve">
                                      <p:cBhvr>
                                        <p:cTn id="66" dur="500"/>
                                        <p:tgtEl>
                                          <p:spTgt spid="4"/>
                                        </p:tgtEl>
                                      </p:cBhvr>
                                    </p:animEffect>
                                  </p:childTnLst>
                                </p:cTn>
                              </p:par>
                              <p:par>
                                <p:cTn id="67" presetID="9"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dissolve">
                                      <p:cBhvr>
                                        <p:cTn id="69" dur="500"/>
                                        <p:tgtEl>
                                          <p:spTgt spid="5"/>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3"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dissolve">
                                      <p:cBhvr>
                                        <p:cTn id="77" dur="500"/>
                                        <p:tgtEl>
                                          <p:spTgt spid="8"/>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animBg="1"/>
      <p:bldP spid="15" grpId="1" animBg="1"/>
      <p:bldP spid="15" grpId="2" bldLvl="0" animBg="1"/>
      <p:bldP spid="16" grpId="0"/>
      <p:bldP spid="16" grpId="1"/>
      <p:bldP spid="17" grpId="0"/>
      <p:bldP spid="17" grpId="1"/>
      <p:bldP spid="18" grpId="0" animBg="1"/>
      <p:bldP spid="18" grpId="1" animBg="1"/>
      <p:bldP spid="18" grpId="2" animBg="1"/>
      <p:bldP spid="18" grpId="3" bldLvl="0" animBg="1"/>
      <p:bldP spid="19" grpId="0"/>
      <p:bldP spid="20" grpId="0"/>
      <p:bldP spid="21" grpId="0" bldLvl="0" animBg="1"/>
      <p:bldP spid="22" grpId="0"/>
      <p:bldP spid="23" grpId="0"/>
      <p:bldP spid="24" grpId="0"/>
      <p:bldP spid="38" grpId="0" bldLvl="0" animBg="1"/>
      <p:bldP spid="39" grpId="0"/>
      <p:bldP spid="6" grpId="0"/>
      <p:bldP spid="6" grpId="1"/>
      <p:bldP spid="8" grpId="0" animBg="1"/>
      <p:bldP spid="8" grpId="1" animBg="1"/>
      <p:bldP spid="8" grpId="2" animBg="1"/>
      <p:bldP spid="8" grpId="3" bldLvl="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400050" y="1143000"/>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30723" name="图片 4" descr="卡通警察-(9).gif"/>
          <p:cNvPicPr>
            <a:picLocks noChangeAspect="1"/>
          </p:cNvPicPr>
          <p:nvPr/>
        </p:nvPicPr>
        <p:blipFill>
          <a:blip r:embed="rId1"/>
          <a:stretch>
            <a:fillRect/>
          </a:stretch>
        </p:blipFill>
        <p:spPr>
          <a:xfrm>
            <a:off x="7640638" y="5300663"/>
            <a:ext cx="1198562" cy="1258887"/>
          </a:xfrm>
          <a:prstGeom prst="rect">
            <a:avLst/>
          </a:prstGeom>
          <a:noFill/>
          <a:ln w="9525">
            <a:noFill/>
          </a:ln>
        </p:spPr>
      </p:pic>
      <p:sp>
        <p:nvSpPr>
          <p:cNvPr id="5" name="TextBox 1"/>
          <p:cNvSpPr txBox="1">
            <a:spLocks noChangeArrowheads="1"/>
          </p:cNvSpPr>
          <p:nvPr/>
        </p:nvSpPr>
        <p:spPr bwMode="auto">
          <a:xfrm>
            <a:off x="452438" y="1231900"/>
            <a:ext cx="3027363" cy="612775"/>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语言控制的要领</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1270" name="矩形 1"/>
          <p:cNvSpPr/>
          <p:nvPr/>
        </p:nvSpPr>
        <p:spPr>
          <a:xfrm>
            <a:off x="2987675" y="2262188"/>
            <a:ext cx="2316163" cy="541337"/>
          </a:xfrm>
          <a:prstGeom prst="rect">
            <a:avLst/>
          </a:prstGeom>
          <a:noFill/>
          <a:ln w="9525">
            <a:noFill/>
          </a:ln>
        </p:spPr>
        <p:txBody>
          <a:bodyPr wrap="none">
            <a:spAutoFit/>
          </a:bodyPr>
          <a:lstStyle/>
          <a:p>
            <a:pPr eaLnBrk="1" hangingPunct="1">
              <a:lnSpc>
                <a:spcPts val="3025"/>
              </a:lnSpc>
            </a:pPr>
            <a:r>
              <a:rPr lang="zh-CN" altLang="en-US" sz="2800" b="1" dirty="0">
                <a:latin typeface="微软雅黑" panose="020B0503020204020204" pitchFamily="34" charset="-122"/>
                <a:ea typeface="微软雅黑" panose="020B0503020204020204" pitchFamily="34" charset="-122"/>
              </a:rPr>
              <a:t>警告简洁有力</a:t>
            </a:r>
            <a:endParaRPr lang="zh-CN" altLang="en-US" sz="2800" b="1" dirty="0">
              <a:latin typeface="微软雅黑" panose="020B0503020204020204" pitchFamily="34" charset="-122"/>
              <a:ea typeface="微软雅黑" panose="020B0503020204020204" pitchFamily="34" charset="-122"/>
            </a:endParaRPr>
          </a:p>
        </p:txBody>
      </p:sp>
      <p:sp>
        <p:nvSpPr>
          <p:cNvPr id="2" name="矩形 1"/>
          <p:cNvSpPr/>
          <p:nvPr/>
        </p:nvSpPr>
        <p:spPr>
          <a:xfrm>
            <a:off x="2971800" y="3178175"/>
            <a:ext cx="3382963" cy="541338"/>
          </a:xfrm>
          <a:prstGeom prst="rect">
            <a:avLst/>
          </a:prstGeom>
          <a:noFill/>
          <a:ln w="9525">
            <a:noFill/>
          </a:ln>
        </p:spPr>
        <p:txBody>
          <a:bodyPr wrap="none">
            <a:spAutoFit/>
          </a:bodyPr>
          <a:lstStyle/>
          <a:p>
            <a:pPr eaLnBrk="1" hangingPunct="1">
              <a:lnSpc>
                <a:spcPts val="3025"/>
              </a:lnSpc>
            </a:pPr>
            <a:r>
              <a:rPr lang="zh-CN" altLang="en-US" sz="2800" b="1" dirty="0">
                <a:latin typeface="微软雅黑" panose="020B0503020204020204" pitchFamily="34" charset="-122"/>
                <a:ea typeface="微软雅黑" panose="020B0503020204020204" pitchFamily="34" charset="-122"/>
              </a:rPr>
              <a:t>呐喊声音洪亮有气势</a:t>
            </a:r>
            <a:endParaRPr lang="zh-CN" altLang="en-US" sz="2800" b="1" dirty="0">
              <a:latin typeface="微软雅黑" panose="020B0503020204020204" pitchFamily="34" charset="-122"/>
              <a:ea typeface="微软雅黑" panose="020B0503020204020204" pitchFamily="34" charset="-122"/>
            </a:endParaRPr>
          </a:p>
        </p:txBody>
      </p:sp>
      <p:sp>
        <p:nvSpPr>
          <p:cNvPr id="3" name="矩形 2"/>
          <p:cNvSpPr/>
          <p:nvPr/>
        </p:nvSpPr>
        <p:spPr>
          <a:xfrm>
            <a:off x="2954338" y="4062413"/>
            <a:ext cx="3027362" cy="541337"/>
          </a:xfrm>
          <a:prstGeom prst="rect">
            <a:avLst/>
          </a:prstGeom>
          <a:noFill/>
          <a:ln w="9525">
            <a:noFill/>
          </a:ln>
        </p:spPr>
        <p:txBody>
          <a:bodyPr wrap="none">
            <a:spAutoFit/>
          </a:bodyPr>
          <a:lstStyle/>
          <a:p>
            <a:pPr eaLnBrk="1" hangingPunct="1">
              <a:lnSpc>
                <a:spcPts val="3025"/>
              </a:lnSpc>
            </a:pPr>
            <a:r>
              <a:rPr lang="zh-CN" altLang="en-US" sz="2800" b="1" dirty="0">
                <a:latin typeface="微软雅黑" panose="020B0503020204020204" pitchFamily="34" charset="-122"/>
                <a:ea typeface="微软雅黑" panose="020B0503020204020204" pitchFamily="34" charset="-122"/>
              </a:rPr>
              <a:t>肢体表达动作明显</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2954338" y="4945063"/>
            <a:ext cx="1604962" cy="541337"/>
          </a:xfrm>
          <a:prstGeom prst="rect">
            <a:avLst/>
          </a:prstGeom>
          <a:noFill/>
          <a:ln w="9525">
            <a:noFill/>
          </a:ln>
        </p:spPr>
        <p:txBody>
          <a:bodyPr wrap="none">
            <a:spAutoFit/>
          </a:bodyPr>
          <a:lstStyle/>
          <a:p>
            <a:pPr eaLnBrk="1" hangingPunct="1">
              <a:lnSpc>
                <a:spcPts val="3025"/>
              </a:lnSpc>
            </a:pPr>
            <a:r>
              <a:rPr lang="zh-CN" altLang="en-US" sz="2800" b="1" dirty="0">
                <a:latin typeface="微软雅黑" panose="020B0503020204020204" pitchFamily="34" charset="-122"/>
                <a:ea typeface="微软雅黑" panose="020B0503020204020204" pitchFamily="34" charset="-122"/>
              </a:rPr>
              <a:t>保持沟通</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179388" y="1195388"/>
            <a:ext cx="8785225" cy="5472113"/>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5842" name="标题 1"/>
          <p:cNvSpPr>
            <a:spLocks noGrp="1"/>
          </p:cNvSpPr>
          <p:nvPr>
            <p:ph type="title"/>
          </p:nvPr>
        </p:nvSpPr>
        <p:spPr>
          <a:xfrm>
            <a:off x="-323850" y="0"/>
            <a:ext cx="4787900" cy="865188"/>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rgbClr val="FFFF00"/>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cs typeface="宋体" panose="02010600030101010101" pitchFamily="2" charset="-122"/>
              </a:rPr>
              <a:t>语言控制操作流程</a:t>
            </a:r>
            <a:endParaRPr kumimoji="0" lang="zh-CN" altLang="en-US" sz="3200" b="1" i="0" u="none" strike="noStrike" kern="1200" cap="none" spc="0" normalizeH="0" baseline="0" noProof="1">
              <a:ln>
                <a:noFill/>
              </a:ln>
              <a:solidFill>
                <a:srgbClr val="FFFF00"/>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pic>
        <p:nvPicPr>
          <p:cNvPr id="18437" name="Picture 5" descr="I:\国赛20161019\屏幕快照 2016-10-20 下午11.31.58副本副本.png"/>
          <p:cNvPicPr>
            <a:picLocks noChangeAspect="1"/>
          </p:cNvPicPr>
          <p:nvPr/>
        </p:nvPicPr>
        <p:blipFill>
          <a:blip r:embed="rId1"/>
          <a:stretch>
            <a:fillRect/>
          </a:stretch>
        </p:blipFill>
        <p:spPr>
          <a:xfrm rot="-259399">
            <a:off x="76200" y="1712913"/>
            <a:ext cx="1485900" cy="2070100"/>
          </a:xfrm>
          <a:prstGeom prst="rect">
            <a:avLst/>
          </a:prstGeom>
          <a:noFill/>
          <a:ln w="9525">
            <a:noFill/>
          </a:ln>
        </p:spPr>
      </p:pic>
      <p:pic>
        <p:nvPicPr>
          <p:cNvPr id="18438" name="Picture 6" descr="I:\国赛20161019\屏幕快照 2016-10-20 下午11.32.03副本副本.png"/>
          <p:cNvPicPr>
            <a:picLocks noChangeAspect="1"/>
          </p:cNvPicPr>
          <p:nvPr/>
        </p:nvPicPr>
        <p:blipFill>
          <a:blip r:embed="rId2"/>
          <a:stretch>
            <a:fillRect/>
          </a:stretch>
        </p:blipFill>
        <p:spPr>
          <a:xfrm rot="8635488">
            <a:off x="6478588" y="4013200"/>
            <a:ext cx="1358900" cy="1536700"/>
          </a:xfrm>
          <a:prstGeom prst="rect">
            <a:avLst/>
          </a:prstGeom>
          <a:noFill/>
          <a:ln w="9525">
            <a:noFill/>
          </a:ln>
        </p:spPr>
      </p:pic>
      <p:pic>
        <p:nvPicPr>
          <p:cNvPr id="18439" name="Picture 7" descr="I:\国赛20161019\屏幕快照 2016-10-20 下午11.31.23副本副本.png"/>
          <p:cNvPicPr>
            <a:picLocks noChangeAspect="1"/>
          </p:cNvPicPr>
          <p:nvPr/>
        </p:nvPicPr>
        <p:blipFill>
          <a:blip r:embed="rId3"/>
          <a:stretch>
            <a:fillRect/>
          </a:stretch>
        </p:blipFill>
        <p:spPr>
          <a:xfrm rot="-5909413">
            <a:off x="141288" y="1052513"/>
            <a:ext cx="2298700" cy="2286000"/>
          </a:xfrm>
          <a:prstGeom prst="rect">
            <a:avLst/>
          </a:prstGeom>
          <a:noFill/>
          <a:ln w="9525">
            <a:noFill/>
          </a:ln>
        </p:spPr>
      </p:pic>
      <p:sp>
        <p:nvSpPr>
          <p:cNvPr id="2" name="圆角矩形标注 1"/>
          <p:cNvSpPr/>
          <p:nvPr/>
        </p:nvSpPr>
        <p:spPr>
          <a:xfrm>
            <a:off x="6659563" y="3140075"/>
            <a:ext cx="1214438" cy="72072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TextBox 2"/>
          <p:cNvSpPr txBox="1"/>
          <p:nvPr/>
        </p:nvSpPr>
        <p:spPr>
          <a:xfrm>
            <a:off x="6799263" y="3176588"/>
            <a:ext cx="935037" cy="647700"/>
          </a:xfrm>
          <a:prstGeom prst="rect">
            <a:avLst/>
          </a:prstGeom>
          <a:noFill/>
          <a:ln w="9525">
            <a:noFill/>
          </a:ln>
        </p:spPr>
        <p:txBody>
          <a:bodyPr>
            <a:spAutoFit/>
          </a:bodyPr>
          <a:lstStyle/>
          <a:p>
            <a:pPr eaLnBrk="1" hangingPunct="1"/>
            <a:r>
              <a:rPr lang="zh-CN" altLang="en-US" dirty="0">
                <a:latin typeface="黑体" panose="02010609060101010101" pitchFamily="49" charset="-122"/>
                <a:ea typeface="黑体" panose="02010609060101010101" pitchFamily="49" charset="-122"/>
              </a:rPr>
              <a:t>砍死你！砍死你！</a:t>
            </a:r>
            <a:endParaRPr lang="zh-CN" altLang="en-US" dirty="0">
              <a:latin typeface="黑体" panose="02010609060101010101" pitchFamily="49" charset="-122"/>
              <a:ea typeface="黑体" panose="02010609060101010101" pitchFamily="49" charset="-122"/>
            </a:endParaRPr>
          </a:p>
        </p:txBody>
      </p:sp>
      <p:sp>
        <p:nvSpPr>
          <p:cNvPr id="4" name="圆角矩形标注 3"/>
          <p:cNvSpPr/>
          <p:nvPr/>
        </p:nvSpPr>
        <p:spPr>
          <a:xfrm>
            <a:off x="760413" y="528638"/>
            <a:ext cx="1079500" cy="72072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900113" y="549275"/>
            <a:ext cx="1089025" cy="646113"/>
          </a:xfrm>
          <a:prstGeom prst="rect">
            <a:avLst/>
          </a:prstGeom>
          <a:noFill/>
          <a:ln w="9525">
            <a:noFill/>
          </a:ln>
        </p:spPr>
        <p:txBody>
          <a:bodyPr>
            <a:spAutoFit/>
          </a:bodyPr>
          <a:lstStyle/>
          <a:p>
            <a:pPr eaLnBrk="1" hangingPunct="1"/>
            <a:r>
              <a:rPr lang="zh-CN" altLang="en-US" dirty="0">
                <a:latin typeface="Calibri" panose="020F0502020204030204" pitchFamily="34" charset="0"/>
              </a:rPr>
              <a:t>警察！不许动！</a:t>
            </a:r>
            <a:endParaRPr lang="zh-CN" altLang="en-US" dirty="0">
              <a:latin typeface="Calibri" panose="020F0502020204030204" pitchFamily="34" charset="0"/>
            </a:endParaRPr>
          </a:p>
        </p:txBody>
      </p:sp>
      <p:sp>
        <p:nvSpPr>
          <p:cNvPr id="6" name="圆角矩形标注 5"/>
          <p:cNvSpPr/>
          <p:nvPr/>
        </p:nvSpPr>
        <p:spPr>
          <a:xfrm>
            <a:off x="2949575" y="1989138"/>
            <a:ext cx="914400" cy="61277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TextBox 6"/>
          <p:cNvSpPr txBox="1"/>
          <p:nvPr/>
        </p:nvSpPr>
        <p:spPr>
          <a:xfrm>
            <a:off x="2928938" y="2109788"/>
            <a:ext cx="935037" cy="369887"/>
          </a:xfrm>
          <a:prstGeom prst="rect">
            <a:avLst/>
          </a:prstGeom>
          <a:noFill/>
          <a:ln w="9525">
            <a:noFill/>
          </a:ln>
        </p:spPr>
        <p:txBody>
          <a:bodyPr>
            <a:spAutoFit/>
          </a:bodyPr>
          <a:lstStyle/>
          <a:p>
            <a:pPr eaLnBrk="1" hangingPunct="1"/>
            <a:r>
              <a:rPr lang="zh-CN" altLang="en-US" dirty="0">
                <a:latin typeface="Calibri" panose="020F0502020204030204" pitchFamily="34" charset="0"/>
              </a:rPr>
              <a:t>放下刀！</a:t>
            </a:r>
            <a:endParaRPr lang="zh-CN" altLang="en-US" dirty="0">
              <a:latin typeface="Calibri" panose="020F0502020204030204" pitchFamily="34" charset="0"/>
            </a:endParaRPr>
          </a:p>
        </p:txBody>
      </p:sp>
      <p:sp>
        <p:nvSpPr>
          <p:cNvPr id="10" name="圆角矩形标注 9"/>
          <p:cNvSpPr/>
          <p:nvPr/>
        </p:nvSpPr>
        <p:spPr>
          <a:xfrm>
            <a:off x="1042988" y="3471863"/>
            <a:ext cx="1476375" cy="388938"/>
          </a:xfrm>
          <a:prstGeom prst="wedgeRoundRectCallout">
            <a:avLst>
              <a:gd name="adj1" fmla="val 41719"/>
              <a:gd name="adj2" fmla="val 828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TextBox 8"/>
          <p:cNvSpPr txBox="1"/>
          <p:nvPr/>
        </p:nvSpPr>
        <p:spPr>
          <a:xfrm>
            <a:off x="1079500" y="3492500"/>
            <a:ext cx="1403350" cy="368300"/>
          </a:xfrm>
          <a:prstGeom prst="rect">
            <a:avLst/>
          </a:prstGeom>
          <a:noFill/>
          <a:ln w="9525">
            <a:noFill/>
          </a:ln>
        </p:spPr>
        <p:txBody>
          <a:bodyPr>
            <a:spAutoFit/>
          </a:bodyPr>
          <a:lstStyle/>
          <a:p>
            <a:pPr eaLnBrk="1" hangingPunct="1"/>
            <a:r>
              <a:rPr lang="zh-CN" altLang="en-US" dirty="0">
                <a:latin typeface="Calibri" panose="020F0502020204030204" pitchFamily="34" charset="0"/>
              </a:rPr>
              <a:t>停下！停下！</a:t>
            </a:r>
            <a:endParaRPr lang="zh-CN" altLang="en-US" dirty="0">
              <a:latin typeface="Calibri" panose="020F0502020204030204" pitchFamily="34" charset="0"/>
            </a:endParaRPr>
          </a:p>
        </p:txBody>
      </p:sp>
      <p:sp>
        <p:nvSpPr>
          <p:cNvPr id="8" name="流程图: 联系 7"/>
          <p:cNvSpPr/>
          <p:nvPr/>
        </p:nvSpPr>
        <p:spPr>
          <a:xfrm>
            <a:off x="8356600" y="4292600"/>
            <a:ext cx="431800" cy="6683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标注 10"/>
          <p:cNvSpPr/>
          <p:nvPr/>
        </p:nvSpPr>
        <p:spPr>
          <a:xfrm>
            <a:off x="8027988" y="3284538"/>
            <a:ext cx="1008063" cy="57626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TextBox 11"/>
          <p:cNvSpPr txBox="1"/>
          <p:nvPr/>
        </p:nvSpPr>
        <p:spPr>
          <a:xfrm>
            <a:off x="8115300" y="3249613"/>
            <a:ext cx="1346200" cy="646112"/>
          </a:xfrm>
          <a:prstGeom prst="rect">
            <a:avLst/>
          </a:prstGeom>
          <a:noFill/>
          <a:ln w="9525">
            <a:noFill/>
          </a:ln>
        </p:spPr>
        <p:txBody>
          <a:bodyPr>
            <a:spAutoFit/>
          </a:bodyPr>
          <a:lstStyle/>
          <a:p>
            <a:pPr eaLnBrk="1" hangingPunct="1"/>
            <a:r>
              <a:rPr lang="zh-CN" altLang="en-US" dirty="0">
                <a:latin typeface="黑体" panose="02010609060101010101" pitchFamily="49" charset="-122"/>
                <a:ea typeface="黑体" panose="02010609060101010101" pitchFamily="49" charset="-122"/>
              </a:rPr>
              <a:t>救命！</a:t>
            </a:r>
            <a:endParaRPr lang="en-US" altLang="zh-CN" dirty="0">
              <a:latin typeface="黑体" panose="02010609060101010101" pitchFamily="49" charset="-122"/>
              <a:ea typeface="黑体" panose="02010609060101010101" pitchFamily="49" charset="-122"/>
            </a:endParaRPr>
          </a:p>
          <a:p>
            <a:pPr eaLnBrk="1" hangingPunct="1"/>
            <a:r>
              <a:rPr lang="zh-CN" altLang="en-US" dirty="0">
                <a:latin typeface="黑体" panose="02010609060101010101" pitchFamily="49" charset="-122"/>
                <a:ea typeface="黑体" panose="02010609060101010101" pitchFamily="49" charset="-122"/>
              </a:rPr>
              <a:t>救命！</a:t>
            </a:r>
            <a:endParaRPr lang="zh-CN" altLang="en-US"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0800000">
                                      <p:cBhvr>
                                        <p:cTn id="30" dur="2000" fill="hold"/>
                                        <p:tgtEl>
                                          <p:spTgt spid="1843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5E-6 1.11111E-6 L 0.23177 0.19028 " pathEditMode="relative" rAng="0" ptsTypes="AA">
                                      <p:cBhvr>
                                        <p:cTn id="42" dur="2000" fill="hold"/>
                                        <p:tgtEl>
                                          <p:spTgt spid="18439"/>
                                        </p:tgtEl>
                                        <p:attrNameLst>
                                          <p:attrName>ppt_x</p:attrName>
                                          <p:attrName>ppt_y</p:attrName>
                                        </p:attrNameLst>
                                      </p:cBhvr>
                                      <p:rCtr x="11600" y="9500"/>
                                    </p:animMotion>
                                  </p:childTnLst>
                                </p:cTn>
                              </p:par>
                              <p:par>
                                <p:cTn id="43" presetID="42" presetClass="path" presetSubtype="0" accel="50000" decel="50000" fill="hold" nodeType="withEffect">
                                  <p:stCondLst>
                                    <p:cond delay="0"/>
                                  </p:stCondLst>
                                  <p:childTnLst>
                                    <p:animMotion origin="layout" path="M -3.33333E-6 -4.44444E-6 L 0.23716 0.18334 " pathEditMode="relative" rAng="0" ptsTypes="AA">
                                      <p:cBhvr>
                                        <p:cTn id="44" dur="2000" fill="hold"/>
                                        <p:tgtEl>
                                          <p:spTgt spid="18437"/>
                                        </p:tgtEl>
                                        <p:attrNameLst>
                                          <p:attrName>ppt_x</p:attrName>
                                          <p:attrName>ppt_y</p:attrName>
                                        </p:attrNameLst>
                                      </p:cBhvr>
                                      <p:rCtr x="11900" y="9200"/>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2.5E-6 -2.22222E-6 L -0.28281 0.00232 " pathEditMode="relative" rAng="0" ptsTypes="AA">
                                      <p:cBhvr>
                                        <p:cTn id="58" dur="2000" fill="hold"/>
                                        <p:tgtEl>
                                          <p:spTgt spid="18438"/>
                                        </p:tgtEl>
                                        <p:attrNameLst>
                                          <p:attrName>ppt_x</p:attrName>
                                          <p:attrName>ppt_y</p:attrName>
                                        </p:attrNameLst>
                                      </p:cBhvr>
                                      <p:rCtr x="-14100" y="100"/>
                                    </p:animMotion>
                                  </p:childTnLst>
                                </p:cTn>
                              </p:par>
                              <p:par>
                                <p:cTn id="59" presetID="1" presetClass="exit" presetSubtype="0" fill="hold" grpId="1" nodeType="withEffect">
                                  <p:stCondLst>
                                    <p:cond delay="0"/>
                                  </p:stCondLst>
                                  <p:childTnLst>
                                    <p:set>
                                      <p:cBhvr>
                                        <p:cTn id="60" dur="1" fill="hold">
                                          <p:stCondLst>
                                            <p:cond delay="0"/>
                                          </p:stCondLst>
                                        </p:cTn>
                                        <p:tgtEl>
                                          <p:spTgt spid="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0.23177 0.19028 L 0.09895 0.08542 " pathEditMode="relative" rAng="0" ptsTypes="AA">
                                      <p:cBhvr>
                                        <p:cTn id="76" dur="2000" fill="hold"/>
                                        <p:tgtEl>
                                          <p:spTgt spid="18439"/>
                                        </p:tgtEl>
                                        <p:attrNameLst>
                                          <p:attrName>ppt_x</p:attrName>
                                          <p:attrName>ppt_y</p:attrName>
                                        </p:attrNameLst>
                                      </p:cBhvr>
                                      <p:rCtr x="-6600" y="-5300"/>
                                    </p:animMotion>
                                  </p:childTnLst>
                                </p:cTn>
                              </p:par>
                              <p:par>
                                <p:cTn id="77" presetID="42" presetClass="path" presetSubtype="0" accel="50000" decel="50000" fill="hold" nodeType="withEffect">
                                  <p:stCondLst>
                                    <p:cond delay="0"/>
                                  </p:stCondLst>
                                  <p:childTnLst>
                                    <p:animMotion origin="layout" path="M 0.23716 0.18334 L 0.1191 0.08889 " pathEditMode="relative" rAng="0" ptsTypes="AA">
                                      <p:cBhvr>
                                        <p:cTn id="78" dur="2000" fill="hold"/>
                                        <p:tgtEl>
                                          <p:spTgt spid="18437"/>
                                        </p:tgtEl>
                                        <p:attrNameLst>
                                          <p:attrName>ppt_x</p:attrName>
                                          <p:attrName>ppt_y</p:attrName>
                                        </p:attrNameLst>
                                      </p:cBhvr>
                                      <p:rCtr x="-5900" y="-4700"/>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0.28281 0.00232 L -0.33802 -0.05023 " pathEditMode="relative" rAng="0" ptsTypes="AA">
                                      <p:cBhvr>
                                        <p:cTn id="82" dur="2000" fill="hold"/>
                                        <p:tgtEl>
                                          <p:spTgt spid="18438"/>
                                        </p:tgtEl>
                                        <p:attrNameLst>
                                          <p:attrName>ppt_x</p:attrName>
                                          <p:attrName>ppt_y</p:attrName>
                                        </p:attrNameLst>
                                      </p:cBhvr>
                                      <p:rCtr x="-2800" y="-2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4" grpId="0" animBg="1"/>
      <p:bldP spid="4" grpId="1" animBg="1"/>
      <p:bldP spid="5" grpId="0"/>
      <p:bldP spid="5" grpId="1"/>
      <p:bldP spid="6" grpId="0" animBg="1"/>
      <p:bldP spid="6" grpId="1" animBg="1"/>
      <p:bldP spid="7" grpId="0"/>
      <p:bldP spid="7" grpId="1"/>
      <p:bldP spid="10" grpId="0" animBg="1"/>
      <p:bldP spid="10" grpId="1" animBg="1"/>
      <p:bldP spid="9" grpId="0"/>
      <p:bldP spid="9" grpId="1"/>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400050" y="1125538"/>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771" name="标题 4"/>
          <p:cNvSpPr>
            <a:spLocks noGrp="1"/>
          </p:cNvSpPr>
          <p:nvPr/>
        </p:nvSpPr>
        <p:spPr>
          <a:xfrm>
            <a:off x="1931988" y="650875"/>
            <a:ext cx="7489825" cy="633413"/>
          </a:xfrm>
          <a:prstGeom prst="rect">
            <a:avLst/>
          </a:prstGeom>
          <a:noFill/>
          <a:ln w="9525">
            <a:noFill/>
          </a:ln>
        </p:spPr>
        <p:txBody>
          <a:bodyPr lIns="77925" tIns="38963" rIns="77925" bIns="38963" anchor="ctr"/>
          <a:lstStyle/>
          <a:p>
            <a:pPr eaLnBrk="1" hangingPunct="1"/>
            <a:endParaRPr lang="zh-CN" altLang="en-US" sz="2800" dirty="0">
              <a:solidFill>
                <a:srgbClr val="FFFF00"/>
              </a:solidFill>
              <a:latin typeface="微软雅黑" panose="020B0503020204020204" pitchFamily="34" charset="-122"/>
              <a:ea typeface="微软雅黑" panose="020B0503020204020204" pitchFamily="34" charset="-122"/>
            </a:endParaRPr>
          </a:p>
        </p:txBody>
      </p:sp>
      <p:sp>
        <p:nvSpPr>
          <p:cNvPr id="32772" name="副标题 5"/>
          <p:cNvSpPr>
            <a:spLocks noGrp="1"/>
          </p:cNvSpPr>
          <p:nvPr/>
        </p:nvSpPr>
        <p:spPr>
          <a:xfrm>
            <a:off x="539750" y="1335088"/>
            <a:ext cx="6408738" cy="422275"/>
          </a:xfrm>
          <a:prstGeom prst="rect">
            <a:avLst/>
          </a:prstGeom>
          <a:noFill/>
          <a:ln w="9525">
            <a:noFill/>
          </a:ln>
        </p:spPr>
        <p:txBody>
          <a:bodyPr lIns="77925" tIns="38963" rIns="77925" bIns="38963"/>
          <a:lstStyle/>
          <a:p>
            <a:pPr eaLnBrk="1" hangingPunct="1">
              <a:lnSpc>
                <a:spcPts val="3025"/>
              </a:lnSpc>
            </a:pPr>
            <a:r>
              <a:rPr lang="zh-CN" altLang="en-US" sz="3200" b="1" dirty="0">
                <a:latin typeface="微软雅黑" panose="020B0503020204020204" pitchFamily="34" charset="-122"/>
                <a:ea typeface="微软雅黑" panose="020B0503020204020204" pitchFamily="34" charset="-122"/>
              </a:rPr>
              <a:t>语言控制成功的评判标准（难点）</a:t>
            </a:r>
            <a:endParaRPr lang="en-US" altLang="zh-CN" sz="3200" b="1" dirty="0">
              <a:latin typeface="微软雅黑" panose="020B0503020204020204" pitchFamily="34" charset="-122"/>
              <a:ea typeface="微软雅黑" panose="020B0503020204020204" pitchFamily="34" charset="-122"/>
            </a:endParaRPr>
          </a:p>
          <a:p>
            <a:pPr eaLnBrk="1" hangingPunct="1">
              <a:lnSpc>
                <a:spcPts val="3025"/>
              </a:lnSpc>
            </a:pPr>
            <a:endParaRPr lang="en-US" altLang="zh-CN" sz="2400" dirty="0">
              <a:latin typeface="微软雅黑" panose="020B0503020204020204" pitchFamily="34" charset="-122"/>
              <a:ea typeface="微软雅黑" panose="020B0503020204020204" pitchFamily="34" charset="-122"/>
            </a:endParaRPr>
          </a:p>
          <a:p>
            <a:pPr eaLnBrk="1" hangingPunct="1">
              <a:lnSpc>
                <a:spcPts val="3025"/>
              </a:lnSpc>
            </a:pPr>
            <a:endParaRPr lang="en-US" altLang="zh-CN" sz="2400" dirty="0">
              <a:latin typeface="微软雅黑" panose="020B0503020204020204" pitchFamily="34" charset="-122"/>
              <a:ea typeface="微软雅黑" panose="020B0503020204020204" pitchFamily="34" charset="-122"/>
            </a:endParaRPr>
          </a:p>
          <a:p>
            <a:pPr eaLnBrk="1" hangingPunct="1">
              <a:lnSpc>
                <a:spcPts val="3025"/>
              </a:lnSpc>
            </a:pPr>
            <a:endParaRPr lang="en-US" altLang="zh-CN" sz="2400" dirty="0">
              <a:latin typeface="微软雅黑" panose="020B0503020204020204" pitchFamily="34" charset="-122"/>
              <a:ea typeface="微软雅黑" panose="020B0503020204020204" pitchFamily="34" charset="-122"/>
            </a:endParaRPr>
          </a:p>
          <a:p>
            <a:pPr eaLnBrk="1" hangingPunct="1">
              <a:lnSpc>
                <a:spcPts val="3025"/>
              </a:lnSpc>
            </a:pPr>
            <a:endParaRPr lang="zh-CN" altLang="en-US" sz="2400" dirty="0">
              <a:latin typeface="微软雅黑" panose="020B0503020204020204" pitchFamily="34" charset="-122"/>
              <a:ea typeface="微软雅黑" panose="020B0503020204020204" pitchFamily="34" charset="-122"/>
            </a:endParaRPr>
          </a:p>
          <a:p>
            <a:pPr eaLnBrk="1" hangingPunct="1">
              <a:lnSpc>
                <a:spcPts val="3025"/>
              </a:lnSpc>
            </a:pPr>
            <a:endParaRPr lang="zh-CN" altLang="en-US" dirty="0">
              <a:latin typeface="微软雅黑" panose="020B0503020204020204" pitchFamily="34" charset="-122"/>
              <a:ea typeface="微软雅黑" panose="020B0503020204020204" pitchFamily="34" charset="-122"/>
            </a:endParaRPr>
          </a:p>
          <a:p>
            <a:pPr eaLnBrk="1" hangingPunct="1">
              <a:lnSpc>
                <a:spcPts val="3025"/>
              </a:lnSpc>
            </a:pPr>
            <a:endParaRPr lang="zh-CN" altLang="en-US" dirty="0">
              <a:latin typeface="微软雅黑" panose="020B0503020204020204" pitchFamily="34" charset="-122"/>
              <a:ea typeface="微软雅黑" panose="020B0503020204020204" pitchFamily="34" charset="-122"/>
            </a:endParaRPr>
          </a:p>
          <a:p>
            <a:pPr eaLnBrk="1" hangingPunct="1">
              <a:lnSpc>
                <a:spcPts val="3025"/>
              </a:lnSpc>
            </a:pPr>
            <a:endParaRPr lang="zh-CN" altLang="en-US" dirty="0">
              <a:latin typeface="微软雅黑" panose="020B0503020204020204" pitchFamily="34" charset="-122"/>
              <a:ea typeface="微软雅黑" panose="020B0503020204020204" pitchFamily="34" charset="-122"/>
            </a:endParaRPr>
          </a:p>
          <a:p>
            <a:pPr algn="ctr" eaLnBrk="1" hangingPunct="1"/>
            <a:endParaRPr lang="zh-CN" altLang="en-US" sz="100" dirty="0">
              <a:solidFill>
                <a:srgbClr val="FF6600"/>
              </a:solidFill>
              <a:latin typeface="微软雅黑" panose="020B0503020204020204" pitchFamily="34" charset="-122"/>
              <a:ea typeface="微软雅黑" panose="020B0503020204020204" pitchFamily="34" charset="-122"/>
            </a:endParaRPr>
          </a:p>
        </p:txBody>
      </p:sp>
      <p:sp>
        <p:nvSpPr>
          <p:cNvPr id="11270" name="矩形 1"/>
          <p:cNvSpPr/>
          <p:nvPr/>
        </p:nvSpPr>
        <p:spPr>
          <a:xfrm>
            <a:off x="2987675" y="2478088"/>
            <a:ext cx="3381375" cy="476250"/>
          </a:xfrm>
          <a:prstGeom prst="rect">
            <a:avLst/>
          </a:prstGeom>
          <a:noFill/>
          <a:ln w="9525">
            <a:noFill/>
          </a:ln>
        </p:spPr>
        <p:txBody>
          <a:bodyPr wrap="none">
            <a:spAutoFit/>
          </a:bodyPr>
          <a:lstStyle/>
          <a:p>
            <a:pPr eaLnBrk="1" hangingPunct="1">
              <a:lnSpc>
                <a:spcPts val="3025"/>
              </a:lnSpc>
            </a:pPr>
            <a:r>
              <a:rPr lang="zh-CN" altLang="en-US" sz="2800" b="1" u="sng" dirty="0">
                <a:latin typeface="微软雅黑" panose="020B0503020204020204" pitchFamily="34" charset="-122"/>
                <a:ea typeface="微软雅黑" panose="020B0503020204020204" pitchFamily="34" charset="-122"/>
              </a:rPr>
              <a:t>1.转身、垂手、移动</a:t>
            </a:r>
            <a:endParaRPr lang="zh-CN" altLang="en-US" sz="2800" b="1" u="sng" dirty="0">
              <a:latin typeface="微软雅黑" panose="020B0503020204020204" pitchFamily="34" charset="-122"/>
              <a:ea typeface="微软雅黑" panose="020B0503020204020204" pitchFamily="34" charset="-122"/>
            </a:endParaRPr>
          </a:p>
        </p:txBody>
      </p:sp>
      <p:sp>
        <p:nvSpPr>
          <p:cNvPr id="11271" name="矩形 2"/>
          <p:cNvSpPr/>
          <p:nvPr/>
        </p:nvSpPr>
        <p:spPr>
          <a:xfrm>
            <a:off x="2987675" y="3440113"/>
            <a:ext cx="1925638" cy="541337"/>
          </a:xfrm>
          <a:prstGeom prst="rect">
            <a:avLst/>
          </a:prstGeom>
          <a:noFill/>
          <a:ln w="9525">
            <a:noFill/>
          </a:ln>
        </p:spPr>
        <p:txBody>
          <a:bodyPr wrap="none">
            <a:spAutoFit/>
          </a:bodyPr>
          <a:lstStyle/>
          <a:p>
            <a:pPr eaLnBrk="1" hangingPunct="1">
              <a:lnSpc>
                <a:spcPts val="3025"/>
              </a:lnSpc>
            </a:pPr>
            <a:r>
              <a:rPr lang="zh-CN" altLang="en-US" sz="2800" b="1" u="sng" dirty="0">
                <a:latin typeface="微软雅黑" panose="020B0503020204020204" pitchFamily="34" charset="-122"/>
                <a:ea typeface="微软雅黑" panose="020B0503020204020204" pitchFamily="34" charset="-122"/>
              </a:rPr>
              <a:t>2.目标转移</a:t>
            </a:r>
            <a:endParaRPr lang="zh-CN" altLang="en-US" sz="2800" b="1" u="sng" dirty="0">
              <a:latin typeface="微软雅黑" panose="020B0503020204020204" pitchFamily="34" charset="-122"/>
              <a:ea typeface="微软雅黑" panose="020B0503020204020204" pitchFamily="34" charset="-122"/>
            </a:endParaRPr>
          </a:p>
        </p:txBody>
      </p:sp>
      <p:sp>
        <p:nvSpPr>
          <p:cNvPr id="11272" name="矩形 3"/>
          <p:cNvSpPr/>
          <p:nvPr/>
        </p:nvSpPr>
        <p:spPr>
          <a:xfrm>
            <a:off x="2987675" y="4376738"/>
            <a:ext cx="1925638" cy="541337"/>
          </a:xfrm>
          <a:prstGeom prst="rect">
            <a:avLst/>
          </a:prstGeom>
          <a:noFill/>
          <a:ln w="9525">
            <a:noFill/>
          </a:ln>
        </p:spPr>
        <p:txBody>
          <a:bodyPr wrap="none">
            <a:spAutoFit/>
          </a:bodyPr>
          <a:lstStyle/>
          <a:p>
            <a:pPr eaLnBrk="1" hangingPunct="1">
              <a:lnSpc>
                <a:spcPts val="3025"/>
              </a:lnSpc>
            </a:pPr>
            <a:r>
              <a:rPr lang="zh-CN" altLang="en-US" sz="2800" b="1" u="sng" dirty="0">
                <a:latin typeface="微软雅黑" panose="020B0503020204020204" pitchFamily="34" charset="-122"/>
                <a:ea typeface="微软雅黑" panose="020B0503020204020204" pitchFamily="34" charset="-122"/>
              </a:rPr>
              <a:t>3.连续攻击</a:t>
            </a:r>
            <a:endParaRPr lang="zh-CN" altLang="en-US" sz="2800" b="1" u="sng" dirty="0">
              <a:latin typeface="微软雅黑" panose="020B0503020204020204" pitchFamily="34" charset="-122"/>
              <a:ea typeface="微软雅黑" panose="020B0503020204020204" pitchFamily="34" charset="-122"/>
            </a:endParaRPr>
          </a:p>
        </p:txBody>
      </p:sp>
      <p:pic>
        <p:nvPicPr>
          <p:cNvPr id="32776" name="图片 10" descr="卡通警察-(9).gif"/>
          <p:cNvPicPr>
            <a:picLocks noChangeAspect="1"/>
          </p:cNvPicPr>
          <p:nvPr/>
        </p:nvPicPr>
        <p:blipFill>
          <a:blip r:embed="rId1"/>
          <a:stretch>
            <a:fillRect/>
          </a:stretch>
        </p:blipFill>
        <p:spPr>
          <a:xfrm>
            <a:off x="7640638" y="5300663"/>
            <a:ext cx="1198562" cy="1258887"/>
          </a:xfrm>
          <a:prstGeom prst="rect">
            <a:avLst/>
          </a:prstGeom>
          <a:noFill/>
          <a:ln w="9525">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fade">
                                      <p:cBhvr>
                                        <p:cTn id="10" dur="500"/>
                                        <p:tgtEl>
                                          <p:spTgt spid="112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fade">
                                      <p:cBhvr>
                                        <p:cTn id="13"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400050" y="1143000"/>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5" name="文本框 24"/>
          <p:cNvSpPr txBox="1"/>
          <p:nvPr/>
        </p:nvSpPr>
        <p:spPr>
          <a:xfrm>
            <a:off x="3200400" y="2465388"/>
            <a:ext cx="1862138" cy="549275"/>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徒手</a:t>
            </a:r>
            <a:r>
              <a:rPr lang="zh-CN" altLang="en-US" sz="2800" dirty="0">
                <a:latin typeface="微软雅黑" panose="020B0503020204020204" pitchFamily="34" charset="-122"/>
                <a:ea typeface="微软雅黑" panose="020B0503020204020204" pitchFamily="34" charset="-122"/>
                <a:sym typeface="Arial" panose="020B0604020202020204" pitchFamily="34" charset="0"/>
              </a:rPr>
              <a:t>控制</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p:cNvSpPr txBox="1"/>
          <p:nvPr/>
        </p:nvSpPr>
        <p:spPr>
          <a:xfrm>
            <a:off x="3209925" y="3241675"/>
            <a:ext cx="1711325" cy="549275"/>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警械</a:t>
            </a:r>
            <a:r>
              <a:rPr lang="zh-CN" altLang="en-US" sz="2800" dirty="0">
                <a:latin typeface="微软雅黑" panose="020B0503020204020204" pitchFamily="34" charset="-122"/>
                <a:ea typeface="微软雅黑" panose="020B0503020204020204" pitchFamily="34" charset="-122"/>
                <a:sym typeface="Arial" panose="020B0604020202020204" pitchFamily="34" charset="0"/>
              </a:rPr>
              <a:t>控制</a:t>
            </a:r>
            <a:endParaRPr lang="zh-CN" altLang="en-US" sz="28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26"/>
          <p:cNvSpPr txBox="1"/>
          <p:nvPr/>
        </p:nvSpPr>
        <p:spPr>
          <a:xfrm>
            <a:off x="3209925" y="3886200"/>
            <a:ext cx="1863725" cy="549275"/>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武器控制</a:t>
            </a:r>
            <a:endParaRPr lang="zh-CN" altLang="en-US" sz="28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3209925" y="4578350"/>
            <a:ext cx="2740025" cy="549275"/>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就便器材控制</a:t>
            </a:r>
            <a:endParaRPr lang="zh-CN" altLang="en-US" sz="2800" dirty="0">
              <a:latin typeface="微软雅黑" panose="020B0503020204020204" pitchFamily="34" charset="-122"/>
              <a:ea typeface="微软雅黑" panose="020B0503020204020204" pitchFamily="34" charset="-122"/>
            </a:endParaRPr>
          </a:p>
        </p:txBody>
      </p:sp>
      <p:sp>
        <p:nvSpPr>
          <p:cNvPr id="29" name="左大括号 28"/>
          <p:cNvSpPr/>
          <p:nvPr/>
        </p:nvSpPr>
        <p:spPr>
          <a:xfrm>
            <a:off x="2832100" y="2733675"/>
            <a:ext cx="334963" cy="21463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30" name="左大括号 29"/>
          <p:cNvSpPr/>
          <p:nvPr/>
        </p:nvSpPr>
        <p:spPr>
          <a:xfrm>
            <a:off x="4856163" y="2940050"/>
            <a:ext cx="215900" cy="13509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31" name="文本框 30"/>
          <p:cNvSpPr txBox="1"/>
          <p:nvPr/>
        </p:nvSpPr>
        <p:spPr>
          <a:xfrm>
            <a:off x="5062538" y="2671763"/>
            <a:ext cx="1863725"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长警棍</a:t>
            </a:r>
            <a:endParaRPr lang="zh-CN" altLang="en-US" sz="28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5091113" y="3375025"/>
            <a:ext cx="1862137" cy="549275"/>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盾牌</a:t>
            </a:r>
            <a:endParaRPr lang="zh-CN" altLang="en-US" sz="28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5091113" y="3957638"/>
            <a:ext cx="1862137" cy="547687"/>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钢叉</a:t>
            </a:r>
            <a:endParaRPr lang="zh-CN" altLang="en-US" sz="28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6032500" y="3297238"/>
            <a:ext cx="1862138" cy="549275"/>
          </a:xfrm>
          <a:prstGeom prst="rect">
            <a:avLst/>
          </a:prstGeom>
          <a:noFill/>
          <a:ln w="9525">
            <a:noFill/>
          </a:ln>
        </p:spPr>
        <p:txBody>
          <a:bodyPr>
            <a:spAutoFit/>
          </a:bodyPr>
          <a:lstStyle/>
          <a:p>
            <a:pPr eaLnBrk="1" hangingPunct="1"/>
            <a:r>
              <a:rPr lang="zh-CN" altLang="en-US" sz="2800" dirty="0">
                <a:latin typeface="微软雅黑" panose="020B0503020204020204" pitchFamily="34" charset="-122"/>
                <a:ea typeface="微软雅黑" panose="020B0503020204020204" pitchFamily="34" charset="-122"/>
              </a:rPr>
              <a:t>战斗小组</a:t>
            </a:r>
            <a:endParaRPr lang="zh-CN" altLang="en-US" sz="2800" dirty="0">
              <a:latin typeface="微软雅黑" panose="020B0503020204020204" pitchFamily="34" charset="-122"/>
              <a:ea typeface="微软雅黑" panose="020B0503020204020204" pitchFamily="34" charset="-122"/>
            </a:endParaRPr>
          </a:p>
        </p:txBody>
      </p:sp>
      <p:sp>
        <p:nvSpPr>
          <p:cNvPr id="40" name="右大括号 39"/>
          <p:cNvSpPr/>
          <p:nvPr/>
        </p:nvSpPr>
        <p:spPr>
          <a:xfrm>
            <a:off x="7678738" y="2792413"/>
            <a:ext cx="215900" cy="16430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2" name="TextBox 1"/>
          <p:cNvSpPr txBox="1"/>
          <p:nvPr/>
        </p:nvSpPr>
        <p:spPr>
          <a:xfrm>
            <a:off x="7662863" y="2336800"/>
            <a:ext cx="1006475" cy="3070225"/>
          </a:xfrm>
          <a:prstGeom prst="rect">
            <a:avLst/>
          </a:prstGeom>
          <a:noFill/>
          <a:ln w="9525">
            <a:noFill/>
          </a:ln>
        </p:spPr>
        <p:txBody>
          <a:bodyPr vert="eaVert">
            <a:spAutoFit/>
          </a:bodyPr>
          <a:lstStyle/>
          <a:p>
            <a:pPr eaLnBrk="1" hangingPunct="1"/>
            <a:r>
              <a:rPr lang="zh-CN" altLang="en-US" sz="2800" dirty="0">
                <a:latin typeface="微软雅黑" panose="020B0503020204020204" pitchFamily="34" charset="-122"/>
                <a:ea typeface="微软雅黑" panose="020B0503020204020204" pitchFamily="34" charset="-122"/>
              </a:rPr>
              <a:t>安全、有效控制</a:t>
            </a:r>
            <a:endParaRPr lang="zh-CN" altLang="en-US" sz="2800" dirty="0">
              <a:latin typeface="微软雅黑" panose="020B0503020204020204" pitchFamily="34" charset="-122"/>
              <a:ea typeface="微软雅黑" panose="020B0503020204020204" pitchFamily="34" charset="-122"/>
            </a:endParaRPr>
          </a:p>
          <a:p>
            <a:pPr eaLnBrk="1" hangingPunct="1"/>
            <a:endParaRPr lang="zh-CN" altLang="en-US" sz="2400" dirty="0">
              <a:solidFill>
                <a:srgbClr val="10218A"/>
              </a:solidFill>
              <a:latin typeface="微软雅黑" panose="020B0503020204020204" pitchFamily="34" charset="-122"/>
              <a:ea typeface="微软雅黑" panose="020B0503020204020204" pitchFamily="34" charset="-122"/>
            </a:endParaRPr>
          </a:p>
        </p:txBody>
      </p:sp>
      <p:sp>
        <p:nvSpPr>
          <p:cNvPr id="44" name="文本框 13"/>
          <p:cNvSpPr txBox="1"/>
          <p:nvPr/>
        </p:nvSpPr>
        <p:spPr>
          <a:xfrm>
            <a:off x="787400" y="3565525"/>
            <a:ext cx="2141538" cy="612775"/>
          </a:xfrm>
          <a:prstGeom prst="rect">
            <a:avLst/>
          </a:prstGeom>
          <a:noFill/>
          <a:ln w="9525">
            <a:noFill/>
          </a:ln>
        </p:spPr>
        <p:txBody>
          <a:bodyPr>
            <a:spAutoFit/>
          </a:bodyPr>
          <a:lstStyle/>
          <a:p>
            <a:pPr eaLnBrk="1" hangingPunct="1"/>
            <a:r>
              <a:rPr lang="zh-CN" altLang="en-US" sz="3200" dirty="0">
                <a:latin typeface="微软雅黑" panose="020B0503020204020204" pitchFamily="34" charset="-122"/>
                <a:ea typeface="微软雅黑" panose="020B0503020204020204" pitchFamily="34" charset="-122"/>
                <a:sym typeface="Arial" panose="020B0604020202020204" pitchFamily="34" charset="0"/>
              </a:rPr>
              <a:t>武力使用</a:t>
            </a:r>
            <a:endParaRPr lang="zh-CN" altLang="en-US" sz="320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4832" name="图片 3" descr="卡通警察-(9).gif"/>
          <p:cNvPicPr>
            <a:picLocks noChangeAspect="1"/>
          </p:cNvPicPr>
          <p:nvPr/>
        </p:nvPicPr>
        <p:blipFill>
          <a:blip r:embed="rId1"/>
          <a:stretch>
            <a:fillRect/>
          </a:stretch>
        </p:blipFill>
        <p:spPr>
          <a:xfrm>
            <a:off x="7640638" y="5300663"/>
            <a:ext cx="1198562" cy="1258887"/>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dissolv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bldLvl="0" animBg="1"/>
      <p:bldP spid="30" grpId="0" bldLvl="0" animBg="1"/>
      <p:bldP spid="31" grpId="0"/>
      <p:bldP spid="32" grpId="0"/>
      <p:bldP spid="33" grpId="0"/>
      <p:bldP spid="35" grpId="0"/>
      <p:bldP spid="40" grpId="0" bldLvl="0" animBg="1"/>
      <p:bldP spid="2" grpId="0"/>
      <p:bldP spid="44" grpId="0"/>
      <p:bldP spid="44" grpId="1"/>
      <p:bldP spid="4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1"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 y="-21"/>
            <a:ext cx="9144007" cy="6858007"/>
          </a:xfrm>
          <a:prstGeom prst="rect">
            <a:avLst/>
          </a:prstGeom>
          <a:ln>
            <a:noFill/>
          </a:ln>
          <a:effectLst>
            <a:outerShdw blurRad="292100" dist="139700" dir="2700000" algn="tl" rotWithShape="0">
              <a:srgbClr val="333333">
                <a:alpha val="65000"/>
              </a:srgbClr>
            </a:outerShdw>
          </a:effectLst>
        </p:spPr>
      </p:pic>
      <p:sp>
        <p:nvSpPr>
          <p:cNvPr id="5" name="标题 1"/>
          <p:cNvSpPr txBox="1"/>
          <p:nvPr/>
        </p:nvSpPr>
        <p:spPr>
          <a:xfrm>
            <a:off x="552259" y="1748683"/>
            <a:ext cx="8038206" cy="77768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dist" defTabSz="777875" rtl="0" eaLnBrk="0" fontAlgn="base" hangingPunct="0">
              <a:spcBef>
                <a:spcPct val="0"/>
              </a:spcBef>
              <a:spcAft>
                <a:spcPct val="0"/>
              </a:spcAft>
              <a:defRPr sz="36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mj-cs"/>
              </a:defRPr>
            </a:lvl1pPr>
            <a:lvl2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2pPr>
            <a:lvl3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3pPr>
            <a:lvl4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4pPr>
            <a:lvl5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5pPr>
            <a:lvl6pPr marL="4572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6pPr>
            <a:lvl7pPr marL="9144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7pPr>
            <a:lvl8pPr marL="13716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8pPr>
            <a:lvl9pPr marL="18288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9pPr>
          </a:lstStyle>
          <a:p>
            <a:pPr marL="0" marR="0" lvl="0" indent="0" algn="ctr" defTabSz="777875" rtl="0" eaLnBrk="0" fontAlgn="base" latinLnBrk="0" hangingPunct="0">
              <a:lnSpc>
                <a:spcPct val="150000"/>
              </a:lnSpc>
              <a:spcBef>
                <a:spcPct val="0"/>
              </a:spcBef>
              <a:spcAft>
                <a:spcPct val="0"/>
              </a:spcAft>
              <a:buClrTx/>
              <a:buSzTx/>
              <a:buFontTx/>
              <a:buNone/>
              <a:defRPr/>
            </a:pPr>
            <a:r>
              <a:rPr kumimoji="0" lang="zh-CN" altLang="en-US" sz="4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rPr>
              <a:t>持械暴力犯罪现场处置</a:t>
            </a:r>
            <a:endParaRPr kumimoji="0" lang="zh-CN" altLang="en-US" sz="4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endParaRPr>
          </a:p>
        </p:txBody>
      </p:sp>
      <p:sp>
        <p:nvSpPr>
          <p:cNvPr id="6" name="标题 1"/>
          <p:cNvSpPr txBox="1"/>
          <p:nvPr/>
        </p:nvSpPr>
        <p:spPr>
          <a:xfrm>
            <a:off x="2988583" y="4937876"/>
            <a:ext cx="3861728" cy="138254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dist" defTabSz="777875" rtl="0" eaLnBrk="0" fontAlgn="base" hangingPunct="0">
              <a:spcBef>
                <a:spcPct val="0"/>
              </a:spcBef>
              <a:spcAft>
                <a:spcPct val="0"/>
              </a:spcAft>
              <a:defRPr sz="36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mj-cs"/>
              </a:defRPr>
            </a:lvl1pPr>
            <a:lvl2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2pPr>
            <a:lvl3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3pPr>
            <a:lvl4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4pPr>
            <a:lvl5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5pPr>
            <a:lvl6pPr marL="4572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6pPr>
            <a:lvl7pPr marL="9144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7pPr>
            <a:lvl8pPr marL="13716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8pPr>
            <a:lvl9pPr marL="18288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9pPr>
          </a:lstStyle>
          <a:p>
            <a:pPr marL="0" marR="0" lvl="0" indent="0" algn="l" defTabSz="777875"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rPr>
              <a:t>主讲教官：张帆</a:t>
            </a:r>
            <a:endPar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endParaRPr>
          </a:p>
          <a:p>
            <a:pPr marL="0" marR="0" lvl="0" indent="0" algn="l" defTabSz="777875"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rPr>
              <a:t>湖南警察学院</a:t>
            </a:r>
            <a:endPar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endParaRPr>
          </a:p>
        </p:txBody>
      </p:sp>
      <p:sp>
        <p:nvSpPr>
          <p:cNvPr id="2" name="标题 1"/>
          <p:cNvSpPr txBox="1"/>
          <p:nvPr/>
        </p:nvSpPr>
        <p:spPr>
          <a:xfrm>
            <a:off x="1971040" y="3141980"/>
            <a:ext cx="7172960" cy="77787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dist" defTabSz="777875" rtl="0" eaLnBrk="0" fontAlgn="base" hangingPunct="0">
              <a:spcBef>
                <a:spcPct val="0"/>
              </a:spcBef>
              <a:spcAft>
                <a:spcPct val="0"/>
              </a:spcAft>
              <a:defRPr sz="36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mj-cs"/>
              </a:defRPr>
            </a:lvl1pPr>
            <a:lvl2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2pPr>
            <a:lvl3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3pPr>
            <a:lvl4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4pPr>
            <a:lvl5pPr algn="ctr" defTabSz="777875" rtl="0" eaLnBrk="0" fontAlgn="base" hangingPunct="0">
              <a:spcBef>
                <a:spcPct val="0"/>
              </a:spcBef>
              <a:spcAft>
                <a:spcPct val="0"/>
              </a:spcAft>
              <a:defRPr sz="3700">
                <a:solidFill>
                  <a:schemeClr val="tx1"/>
                </a:solidFill>
                <a:latin typeface="Calibri" panose="020F0502020204030204" pitchFamily="34" charset="0"/>
                <a:ea typeface="宋体" panose="02010600030101010101" pitchFamily="2" charset="-122"/>
              </a:defRPr>
            </a:lvl5pPr>
            <a:lvl6pPr marL="4572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6pPr>
            <a:lvl7pPr marL="9144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7pPr>
            <a:lvl8pPr marL="13716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8pPr>
            <a:lvl9pPr marL="1828800" algn="ctr" defTabSz="777875" rtl="0" fontAlgn="base">
              <a:spcBef>
                <a:spcPct val="0"/>
              </a:spcBef>
              <a:spcAft>
                <a:spcPct val="0"/>
              </a:spcAft>
              <a:defRPr sz="3700">
                <a:solidFill>
                  <a:schemeClr val="tx1"/>
                </a:solidFill>
                <a:latin typeface="Calibri" panose="020F0502020204030204" pitchFamily="34" charset="0"/>
                <a:ea typeface="宋体" panose="02010600030101010101" pitchFamily="2" charset="-122"/>
              </a:defRPr>
            </a:lvl9pPr>
          </a:lstStyle>
          <a:p>
            <a:pPr marL="0" marR="0" lvl="0" indent="0" algn="ctr" defTabSz="777875" rtl="0" eaLnBrk="0" fontAlgn="base" latinLnBrk="0" hangingPunct="0">
              <a:lnSpc>
                <a:spcPct val="150000"/>
              </a:lnSpc>
              <a:spcBef>
                <a:spcPct val="0"/>
              </a:spcBef>
              <a:spcAft>
                <a:spcPct val="0"/>
              </a:spcAft>
              <a:buClrTx/>
              <a:buSzTx/>
              <a:buFontTx/>
              <a:buNone/>
              <a:defRPr/>
            </a:pPr>
            <a:r>
              <a:rPr kumimoji="0" lang="en-US" altLang="zh-CN"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rPr>
              <a:t>——</a:t>
            </a:r>
            <a:r>
              <a:rPr kumimoji="0" lang="zh-CN" altLang="en-US"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rPr>
              <a:t>声东西击战法</a:t>
            </a:r>
            <a:endParaRPr kumimoji="0" lang="zh-CN" altLang="en-US"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250"/>
                            </p:stCondLst>
                            <p:childTnLst>
                              <p:par>
                                <p:cTn id="13" presetID="10" presetClass="entr" presetSubtype="0" fill="hold"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179388" y="1196975"/>
            <a:ext cx="8785225" cy="5472113"/>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文本框 1"/>
          <p:cNvSpPr txBox="1"/>
          <p:nvPr/>
        </p:nvSpPr>
        <p:spPr>
          <a:xfrm>
            <a:off x="341313" y="1784350"/>
            <a:ext cx="4552950" cy="482600"/>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武力使用的技巧：</a:t>
            </a:r>
            <a:endParaRPr lang="zh-CN" altLang="en-US" sz="2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54088" y="3287713"/>
            <a:ext cx="6080125" cy="482600"/>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使用的时机：</a:t>
            </a:r>
            <a:endParaRPr lang="zh-CN" altLang="en-US"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938213" y="4562475"/>
            <a:ext cx="5922962" cy="547688"/>
          </a:xfrm>
          <a:prstGeom prst="rect">
            <a:avLst/>
          </a:prstGeom>
          <a:noFill/>
          <a:ln w="9525">
            <a:noFill/>
          </a:ln>
        </p:spPr>
        <p:txBody>
          <a:bodyPr>
            <a:spAutoFit/>
          </a:bodyPr>
          <a:lstStyle/>
          <a:p>
            <a:pPr eaLnBrk="1" hangingPunct="1"/>
            <a:r>
              <a:rPr lang="zh-CN" altLang="en-US" sz="2400" dirty="0">
                <a:latin typeface="微软雅黑" panose="020B0503020204020204" pitchFamily="34" charset="-122"/>
                <a:ea typeface="微软雅黑" panose="020B0503020204020204" pitchFamily="34" charset="-122"/>
              </a:rPr>
              <a:t>使用的方法：</a:t>
            </a:r>
            <a:r>
              <a:rPr lang="zh-CN" altLang="en-US" sz="2800" dirty="0">
                <a:latin typeface="微软雅黑" panose="020B0503020204020204" pitchFamily="34" charset="-122"/>
                <a:ea typeface="微软雅黑" panose="020B0503020204020204" pitchFamily="34" charset="-122"/>
              </a:rPr>
              <a:t>破坏重心，迫使倒地</a:t>
            </a:r>
            <a:r>
              <a:rPr lang="zh-CN" altLang="en-US" sz="2800" dirty="0">
                <a:latin typeface="Calibri" panose="020F0502020204030204" pitchFamily="34" charset="0"/>
              </a:rPr>
              <a:t>。</a:t>
            </a:r>
            <a:endParaRPr lang="zh-CN" altLang="en-US" sz="2800" dirty="0">
              <a:latin typeface="Calibri" panose="020F0502020204030204" pitchFamily="34" charset="0"/>
            </a:endParaRPr>
          </a:p>
        </p:txBody>
      </p:sp>
      <p:sp>
        <p:nvSpPr>
          <p:cNvPr id="5" name="文本框 4"/>
          <p:cNvSpPr txBox="1"/>
          <p:nvPr/>
        </p:nvSpPr>
        <p:spPr>
          <a:xfrm>
            <a:off x="6451600" y="3908425"/>
            <a:ext cx="2270125" cy="482600"/>
          </a:xfrm>
          <a:prstGeom prst="rect">
            <a:avLst/>
          </a:prstGeom>
          <a:noFill/>
          <a:ln w="9525">
            <a:noFill/>
          </a:ln>
        </p:spPr>
        <p:txBody>
          <a:bodyPr>
            <a:spAutoFit/>
          </a:bodyPr>
          <a:lstStyle/>
          <a:p>
            <a:pPr eaLnBrk="1" hangingPunct="1"/>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、警棍击打</a:t>
            </a:r>
            <a:endParaRPr lang="zh-CN" altLang="en-US"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6438900" y="4684713"/>
            <a:ext cx="1947863" cy="482600"/>
          </a:xfrm>
          <a:prstGeom prst="rect">
            <a:avLst/>
          </a:prstGeom>
          <a:noFill/>
          <a:ln w="9525">
            <a:noFill/>
          </a:ln>
        </p:spPr>
        <p:txBody>
          <a:bodyPr>
            <a:spAutoFit/>
          </a:bodyPr>
          <a:lstStyle/>
          <a:p>
            <a:pPr eaLnBrk="1" hangingPunct="1"/>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、钢叉别压</a:t>
            </a:r>
            <a:endParaRPr lang="zh-CN" altLang="en-US" sz="2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445250" y="5383213"/>
            <a:ext cx="2228850" cy="482600"/>
          </a:xfrm>
          <a:prstGeom prst="rect">
            <a:avLst/>
          </a:prstGeom>
          <a:noFill/>
          <a:ln w="9525">
            <a:noFill/>
          </a:ln>
        </p:spPr>
        <p:txBody>
          <a:bodyPr>
            <a:spAutoFit/>
          </a:bodyPr>
          <a:lstStyle/>
          <a:p>
            <a:pPr eaLnBrk="1" hangingPunct="1"/>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、盾牌撞击</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776538" y="1579563"/>
            <a:ext cx="5872162" cy="1401762"/>
          </a:xfrm>
          <a:prstGeom prst="rect">
            <a:avLst/>
          </a:prstGeom>
          <a:noFill/>
          <a:ln w="9525">
            <a:noFill/>
          </a:ln>
        </p:spPr>
        <p:txBody>
          <a:bodyPr wrap="none">
            <a:spAutoFit/>
          </a:bodyPr>
          <a:lstStyle/>
          <a:p>
            <a:pPr algn="ctr" eaLnBrk="1" hangingPunct="1"/>
            <a:r>
              <a:rPr lang="zh-CN" altLang="en-US" sz="2800" dirty="0">
                <a:latin typeface="微软雅黑" panose="020B0503020204020204" pitchFamily="34" charset="-122"/>
                <a:ea typeface="微软雅黑" panose="020B0503020204020204" pitchFamily="34" charset="-122"/>
                <a:sym typeface="宋体" panose="02010600030101010101" pitchFamily="2" charset="-122"/>
              </a:rPr>
              <a:t>敌快我快跟着迈，形影相随在一块。</a:t>
            </a:r>
            <a:endParaRPr lang="zh-CN" altLang="en-US" sz="2800" dirty="0">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r>
              <a:rPr lang="zh-CN" altLang="en-US" sz="2800" dirty="0">
                <a:latin typeface="微软雅黑" panose="020B0503020204020204" pitchFamily="34" charset="-122"/>
                <a:ea typeface="微软雅黑" panose="020B0503020204020204" pitchFamily="34" charset="-122"/>
                <a:sym typeface="宋体" panose="02010600030101010101" pitchFamily="2" charset="-122"/>
              </a:rPr>
              <a:t>转身垂手跟着走，瞅准重心就出手。</a:t>
            </a:r>
            <a:endParaRPr lang="zh-CN" altLang="en-US" sz="2800" dirty="0">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endParaRPr lang="zh-CN" altLang="en-US" sz="28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左大括号 9"/>
          <p:cNvSpPr/>
          <p:nvPr/>
        </p:nvSpPr>
        <p:spPr>
          <a:xfrm>
            <a:off x="6372225" y="4075113"/>
            <a:ext cx="76200" cy="15843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1" name="文本框 10"/>
          <p:cNvSpPr txBox="1"/>
          <p:nvPr/>
        </p:nvSpPr>
        <p:spPr>
          <a:xfrm>
            <a:off x="2792413" y="3211513"/>
            <a:ext cx="3738562" cy="549275"/>
          </a:xfrm>
          <a:prstGeom prst="rect">
            <a:avLst/>
          </a:prstGeom>
          <a:noFill/>
          <a:ln w="9525">
            <a:noFill/>
          </a:ln>
        </p:spPr>
        <p:txBody>
          <a:bodyPr wrap="none">
            <a:spAutoFit/>
          </a:bodyPr>
          <a:lstStyle/>
          <a:p>
            <a:pPr eaLnBrk="1" hangingPunct="1"/>
            <a:r>
              <a:rPr lang="zh-CN" altLang="en-US" sz="2800" dirty="0">
                <a:latin typeface="微软雅黑" panose="020B0503020204020204" pitchFamily="34" charset="-122"/>
                <a:ea typeface="微软雅黑" panose="020B0503020204020204" pitchFamily="34" charset="-122"/>
              </a:rPr>
              <a:t>转身、垂手、脚步移动</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179388" y="1196975"/>
            <a:ext cx="8785225" cy="5472113"/>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5842" name="标题 1"/>
          <p:cNvSpPr>
            <a:spLocks noGrp="1"/>
          </p:cNvSpPr>
          <p:nvPr>
            <p:ph type="title"/>
          </p:nvPr>
        </p:nvSpPr>
        <p:spPr>
          <a:xfrm>
            <a:off x="755650" y="115888"/>
            <a:ext cx="4283075" cy="865188"/>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00"/>
                </a:solidFill>
                <a:effectLst>
                  <a:outerShdw blurRad="38100" dist="38100" dir="2700000" algn="tl">
                    <a:srgbClr val="DDDDDD"/>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武力控制操作流程</a:t>
            </a:r>
            <a:endParaRPr kumimoji="0" lang="zh-CN" altLang="en-US" sz="3200" b="1" i="0" u="none" strike="noStrike" kern="1200" cap="none" spc="0" normalizeH="0" baseline="0" noProof="0">
              <a:ln>
                <a:noFill/>
              </a:ln>
              <a:solidFill>
                <a:srgbClr val="FFFF00"/>
              </a:solidFill>
              <a:effectLst>
                <a:outerShdw blurRad="38100" dist="38100" dir="2700000" algn="tl">
                  <a:srgbClr val="DDDDDD"/>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368" name="Picture 8" descr="I:\国赛20161019\屏幕快照 2016-10-20 下午11.31.23副本副本.png"/>
          <p:cNvPicPr>
            <a:picLocks noChangeAspect="1"/>
          </p:cNvPicPr>
          <p:nvPr/>
        </p:nvPicPr>
        <p:blipFill>
          <a:blip r:embed="rId1"/>
          <a:stretch>
            <a:fillRect/>
          </a:stretch>
        </p:blipFill>
        <p:spPr>
          <a:xfrm rot="-6073542">
            <a:off x="14288" y="1697038"/>
            <a:ext cx="2298700" cy="2286000"/>
          </a:xfrm>
          <a:prstGeom prst="rect">
            <a:avLst/>
          </a:prstGeom>
          <a:noFill/>
          <a:ln w="9525">
            <a:noFill/>
          </a:ln>
        </p:spPr>
      </p:pic>
      <p:pic>
        <p:nvPicPr>
          <p:cNvPr id="15369" name="Picture 9" descr="I:\国赛20161019\屏幕快照 2016-10-20 下午11.31.58副本副本.png"/>
          <p:cNvPicPr>
            <a:picLocks noChangeAspect="1"/>
          </p:cNvPicPr>
          <p:nvPr/>
        </p:nvPicPr>
        <p:blipFill>
          <a:blip r:embed="rId2"/>
          <a:stretch>
            <a:fillRect/>
          </a:stretch>
        </p:blipFill>
        <p:spPr>
          <a:xfrm rot="347894">
            <a:off x="1243013" y="1360488"/>
            <a:ext cx="1485900" cy="2070100"/>
          </a:xfrm>
          <a:prstGeom prst="rect">
            <a:avLst/>
          </a:prstGeom>
          <a:noFill/>
          <a:ln w="9525">
            <a:noFill/>
          </a:ln>
        </p:spPr>
      </p:pic>
      <p:pic>
        <p:nvPicPr>
          <p:cNvPr id="15370" name="Picture 10" descr="I:\国赛20161019\屏幕快照 2016-10-20 下午11.32.03副本副本.png"/>
          <p:cNvPicPr>
            <a:picLocks noChangeAspect="1"/>
          </p:cNvPicPr>
          <p:nvPr/>
        </p:nvPicPr>
        <p:blipFill>
          <a:blip r:embed="rId3"/>
          <a:stretch>
            <a:fillRect/>
          </a:stretch>
        </p:blipFill>
        <p:spPr>
          <a:xfrm rot="3639408">
            <a:off x="3975100" y="4602163"/>
            <a:ext cx="1358900" cy="1536700"/>
          </a:xfrm>
          <a:prstGeom prst="rect">
            <a:avLst/>
          </a:prstGeom>
          <a:noFill/>
          <a:ln w="9525">
            <a:noFill/>
          </a:ln>
        </p:spPr>
      </p:pic>
      <p:pic>
        <p:nvPicPr>
          <p:cNvPr id="13" name="Picture 8" descr="I:\国赛20161019\屏幕快照 2016-10-20 下午11.31.23副本副本.png"/>
          <p:cNvPicPr>
            <a:picLocks noChangeAspect="1"/>
          </p:cNvPicPr>
          <p:nvPr/>
        </p:nvPicPr>
        <p:blipFill>
          <a:blip r:embed="rId1"/>
          <a:stretch>
            <a:fillRect/>
          </a:stretch>
        </p:blipFill>
        <p:spPr>
          <a:xfrm>
            <a:off x="6021388" y="1512888"/>
            <a:ext cx="2298700" cy="2286000"/>
          </a:xfrm>
          <a:prstGeom prst="rect">
            <a:avLst/>
          </a:prstGeom>
          <a:noFill/>
          <a:ln w="9525">
            <a:noFill/>
          </a:ln>
        </p:spPr>
      </p:pic>
      <p:sp>
        <p:nvSpPr>
          <p:cNvPr id="14" name="圆角矩形标注 13"/>
          <p:cNvSpPr/>
          <p:nvPr/>
        </p:nvSpPr>
        <p:spPr>
          <a:xfrm>
            <a:off x="2846388" y="1665288"/>
            <a:ext cx="914400" cy="61277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TextBox 14"/>
          <p:cNvSpPr txBox="1"/>
          <p:nvPr/>
        </p:nvSpPr>
        <p:spPr>
          <a:xfrm>
            <a:off x="2843213" y="1773238"/>
            <a:ext cx="935037" cy="369887"/>
          </a:xfrm>
          <a:prstGeom prst="rect">
            <a:avLst/>
          </a:prstGeom>
          <a:noFill/>
          <a:ln w="9525">
            <a:noFill/>
          </a:ln>
        </p:spPr>
        <p:txBody>
          <a:bodyPr>
            <a:spAutoFit/>
          </a:bodyPr>
          <a:lstStyle/>
          <a:p>
            <a:pPr eaLnBrk="1" hangingPunct="1"/>
            <a:r>
              <a:rPr lang="zh-CN" altLang="en-US" dirty="0">
                <a:latin typeface="Calibri" panose="020F0502020204030204" pitchFamily="34" charset="0"/>
              </a:rPr>
              <a:t>放下刀！</a:t>
            </a:r>
            <a:endParaRPr lang="zh-CN" altLang="en-US" dirty="0">
              <a:latin typeface="Calibri" panose="020F0502020204030204" pitchFamily="34" charset="0"/>
            </a:endParaRPr>
          </a:p>
        </p:txBody>
      </p:sp>
      <p:sp>
        <p:nvSpPr>
          <p:cNvPr id="16" name="圆角矩形标注 15"/>
          <p:cNvSpPr/>
          <p:nvPr/>
        </p:nvSpPr>
        <p:spPr>
          <a:xfrm>
            <a:off x="0" y="2082800"/>
            <a:ext cx="1403350" cy="388938"/>
          </a:xfrm>
          <a:prstGeom prst="wedgeRoundRectCallout">
            <a:avLst>
              <a:gd name="adj1" fmla="val 41719"/>
              <a:gd name="adj2" fmla="val 828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TextBox 16"/>
          <p:cNvSpPr txBox="1"/>
          <p:nvPr/>
        </p:nvSpPr>
        <p:spPr>
          <a:xfrm>
            <a:off x="-36512" y="2101850"/>
            <a:ext cx="1476375" cy="369888"/>
          </a:xfrm>
          <a:prstGeom prst="rect">
            <a:avLst/>
          </a:prstGeom>
          <a:noFill/>
          <a:ln w="9525">
            <a:noFill/>
          </a:ln>
        </p:spPr>
        <p:txBody>
          <a:bodyPr>
            <a:spAutoFit/>
          </a:bodyPr>
          <a:lstStyle/>
          <a:p>
            <a:pPr eaLnBrk="1" hangingPunct="1"/>
            <a:r>
              <a:rPr lang="zh-CN" altLang="en-US" dirty="0">
                <a:latin typeface="Calibri" panose="020F0502020204030204" pitchFamily="34" charset="0"/>
              </a:rPr>
              <a:t>停下！停下！</a:t>
            </a:r>
            <a:endParaRPr lang="zh-CN" altLang="en-US" dirty="0">
              <a:latin typeface="Calibri" panose="020F0502020204030204" pitchFamily="34" charset="0"/>
            </a:endParaRPr>
          </a:p>
        </p:txBody>
      </p:sp>
      <p:sp>
        <p:nvSpPr>
          <p:cNvPr id="3" name="爆炸形 1 2"/>
          <p:cNvSpPr/>
          <p:nvPr/>
        </p:nvSpPr>
        <p:spPr>
          <a:xfrm>
            <a:off x="4227513" y="4354513"/>
            <a:ext cx="688975" cy="51435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4.44444E-6 L 0.12534 0.12963 " pathEditMode="relative" rAng="0" ptsTypes="AA">
                                      <p:cBhvr>
                                        <p:cTn id="6" dur="2000" fill="hold"/>
                                        <p:tgtEl>
                                          <p:spTgt spid="15369"/>
                                        </p:tgtEl>
                                        <p:attrNameLst>
                                          <p:attrName>ppt_x</p:attrName>
                                          <p:attrName>ppt_y</p:attrName>
                                        </p:attrNameLst>
                                      </p:cBhvr>
                                      <p:rCtr x="6300" y="6500"/>
                                    </p:animMotion>
                                  </p:childTnLst>
                                </p:cTn>
                              </p:par>
                              <p:par>
                                <p:cTn id="7" presetID="42" presetClass="path" presetSubtype="0" accel="50000" decel="50000" fill="hold" nodeType="withEffect">
                                  <p:stCondLst>
                                    <p:cond delay="0"/>
                                  </p:stCondLst>
                                  <p:childTnLst>
                                    <p:animMotion origin="layout" path="M 3.05556E-6 -3.7037E-7 L 0.11284 0.11736 " pathEditMode="relative" rAng="0" ptsTypes="AA">
                                      <p:cBhvr>
                                        <p:cTn id="8" dur="2000" fill="hold"/>
                                        <p:tgtEl>
                                          <p:spTgt spid="15368"/>
                                        </p:tgtEl>
                                        <p:attrNameLst>
                                          <p:attrName>ppt_x</p:attrName>
                                          <p:attrName>ppt_y</p:attrName>
                                        </p:attrNameLst>
                                      </p:cBhvr>
                                      <p:rCtr x="5600" y="59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5400000">
                                      <p:cBhvr>
                                        <p:cTn id="25" dur="2000" fill="hold"/>
                                        <p:tgtEl>
                                          <p:spTgt spid="15370"/>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2.22222E-6 -1.85185E-6 L -0.06424 -0.09421 " pathEditMode="relative" rAng="0" ptsTypes="AA">
                                      <p:cBhvr>
                                        <p:cTn id="29" dur="2000" fill="hold"/>
                                        <p:tgtEl>
                                          <p:spTgt spid="15370"/>
                                        </p:tgtEl>
                                        <p:attrNameLst>
                                          <p:attrName>ppt_x</p:attrName>
                                          <p:attrName>ppt_y</p:attrName>
                                        </p:attrNameLst>
                                      </p:cBhvr>
                                      <p:rCtr x="-3200" y="-4700"/>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1.38889E-6 1.48148E-6 L -0.19757 0.16528 " pathEditMode="relative" rAng="0" ptsTypes="AA">
                                      <p:cBhvr>
                                        <p:cTn id="33" dur="2000" fill="hold"/>
                                        <p:tgtEl>
                                          <p:spTgt spid="13"/>
                                        </p:tgtEl>
                                        <p:attrNameLst>
                                          <p:attrName>ppt_x</p:attrName>
                                          <p:attrName>ppt_y</p:attrName>
                                        </p:attrNameLst>
                                      </p:cBhvr>
                                      <p:rCtr x="-9900" y="8300"/>
                                    </p:animMotion>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400050" y="1125538"/>
            <a:ext cx="8343900" cy="5181600"/>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7891" name="文本框 1"/>
          <p:cNvSpPr txBox="1"/>
          <p:nvPr/>
        </p:nvSpPr>
        <p:spPr>
          <a:xfrm>
            <a:off x="549275" y="1266825"/>
            <a:ext cx="3203575" cy="549275"/>
          </a:xfrm>
          <a:prstGeom prst="rect">
            <a:avLst/>
          </a:prstGeom>
          <a:noFill/>
          <a:ln w="9525">
            <a:noFill/>
          </a:ln>
        </p:spPr>
        <p:txBody>
          <a:bodyPr>
            <a:spAutoFit/>
          </a:bodyPr>
          <a:lstStyle/>
          <a:p>
            <a:pPr eaLnBrk="1" hangingPunct="1"/>
            <a:r>
              <a:rPr lang="zh-CN" altLang="en-US" sz="2800" b="1" dirty="0">
                <a:solidFill>
                  <a:srgbClr val="FF0000"/>
                </a:solidFill>
                <a:latin typeface="微软雅黑" panose="020B0503020204020204" pitchFamily="34" charset="-122"/>
                <a:ea typeface="微软雅黑" panose="020B0503020204020204" pitchFamily="34" charset="-122"/>
              </a:rPr>
              <a:t>注意几个问题：</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39939" name="文本框 2"/>
          <p:cNvSpPr txBox="1"/>
          <p:nvPr/>
        </p:nvSpPr>
        <p:spPr>
          <a:xfrm>
            <a:off x="1644650" y="2151063"/>
            <a:ext cx="6457950" cy="849312"/>
          </a:xfrm>
          <a:prstGeom prst="rect">
            <a:avLst/>
          </a:prstGeom>
          <a:noFill/>
          <a:ln w="9525">
            <a:noFill/>
          </a:ln>
        </p:spPr>
        <p:txBody>
          <a:bodyPr>
            <a:spAutoFit/>
          </a:bodyPr>
          <a:lstStyle/>
          <a:p>
            <a:pPr eaLnBrk="1" hangingPunct="1"/>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、站位及移动是声东西击战法的基础，切忌急躁鲁莽，应以控制和消耗为主。</a:t>
            </a:r>
            <a:endParaRPr lang="zh-CN" altLang="en-US" sz="2400" dirty="0">
              <a:latin typeface="微软雅黑" panose="020B0503020204020204" pitchFamily="34" charset="-122"/>
              <a:ea typeface="微软雅黑" panose="020B0503020204020204" pitchFamily="34" charset="-122"/>
            </a:endParaRPr>
          </a:p>
        </p:txBody>
      </p:sp>
      <p:sp>
        <p:nvSpPr>
          <p:cNvPr id="39940" name="文本框 3"/>
          <p:cNvSpPr txBox="1"/>
          <p:nvPr/>
        </p:nvSpPr>
        <p:spPr>
          <a:xfrm>
            <a:off x="1644650" y="3175000"/>
            <a:ext cx="6457950" cy="1214438"/>
          </a:xfrm>
          <a:prstGeom prst="rect">
            <a:avLst/>
          </a:prstGeom>
          <a:noFill/>
          <a:ln w="9525">
            <a:noFill/>
          </a:ln>
        </p:spPr>
        <p:txBody>
          <a:bodyPr>
            <a:spAutoFit/>
          </a:bodyPr>
          <a:lstStyle/>
          <a:p>
            <a:pPr eaLnBrk="1" hangingPunct="1"/>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、语言控制是声东西击战法的前提和保障，应注意规范用语和注意力的持续吸引，同时保持队友间的沟通。</a:t>
            </a:r>
            <a:endParaRPr lang="zh-CN" altLang="en-US" sz="2400" dirty="0">
              <a:latin typeface="微软雅黑" panose="020B0503020204020204" pitchFamily="34" charset="-122"/>
              <a:ea typeface="微软雅黑" panose="020B0503020204020204" pitchFamily="34" charset="-122"/>
            </a:endParaRPr>
          </a:p>
        </p:txBody>
      </p:sp>
      <p:sp>
        <p:nvSpPr>
          <p:cNvPr id="39941" name="文本框 4"/>
          <p:cNvSpPr txBox="1"/>
          <p:nvPr/>
        </p:nvSpPr>
        <p:spPr>
          <a:xfrm>
            <a:off x="1644650" y="4564063"/>
            <a:ext cx="6457950" cy="1214437"/>
          </a:xfrm>
          <a:prstGeom prst="rect">
            <a:avLst/>
          </a:prstGeom>
          <a:noFill/>
          <a:ln w="9525">
            <a:noFill/>
          </a:ln>
        </p:spPr>
        <p:txBody>
          <a:bodyPr>
            <a:spAutoFit/>
          </a:bodyPr>
          <a:lstStyle/>
          <a:p>
            <a:pPr eaLnBrk="1" hangingPunct="1"/>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、武力使用是声东西击战法的关键，要敏锐捕捉战机，一旦战机出现要大胆使用，切忌畏手畏脚。</a:t>
            </a:r>
            <a:endParaRPr lang="zh-CN" altLang="en-US" sz="2400" dirty="0">
              <a:latin typeface="微软雅黑" panose="020B0503020204020204" pitchFamily="34" charset="-122"/>
              <a:ea typeface="微软雅黑" panose="020B0503020204020204" pitchFamily="34" charset="-122"/>
              <a:sym typeface="宋体" panose="02010600030101010101" pitchFamily="2" charset="-122"/>
            </a:endParaRPr>
          </a:p>
        </p:txBody>
      </p:sp>
      <p:pic>
        <p:nvPicPr>
          <p:cNvPr id="37895" name="图片 6" descr="卡通警察-(9).gif"/>
          <p:cNvPicPr>
            <a:picLocks noChangeAspect="1"/>
          </p:cNvPicPr>
          <p:nvPr/>
        </p:nvPicPr>
        <p:blipFill>
          <a:blip r:embed="rId1"/>
          <a:stretch>
            <a:fillRect/>
          </a:stretch>
        </p:blipFill>
        <p:spPr>
          <a:xfrm>
            <a:off x="7640638" y="5300663"/>
            <a:ext cx="1198562" cy="12588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fade">
                                      <p:cBhvr>
                                        <p:cTn id="12" dur="500"/>
                                        <p:tgtEl>
                                          <p:spTgt spid="399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fade">
                                      <p:cBhvr>
                                        <p:cTn id="1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hp\Desktop\公安部课件图片\图片1.jpg"/>
          <p:cNvPicPr>
            <a:picLocks noChangeAspect="1"/>
          </p:cNvPicPr>
          <p:nvPr/>
        </p:nvPicPr>
        <p:blipFill>
          <a:blip r:embed="rId1"/>
          <a:stretch>
            <a:fillRect/>
          </a:stretch>
        </p:blipFill>
        <p:spPr>
          <a:xfrm>
            <a:off x="-36512" y="-26987"/>
            <a:ext cx="9180512" cy="6858000"/>
          </a:xfrm>
          <a:prstGeom prst="rect">
            <a:avLst/>
          </a:prstGeom>
          <a:noFill/>
          <a:ln w="9525">
            <a:noFill/>
          </a:ln>
        </p:spPr>
      </p:pic>
      <p:pic>
        <p:nvPicPr>
          <p:cNvPr id="8" name="图片 2" descr="4.PNG"/>
          <p:cNvPicPr>
            <a:picLocks noChangeAspect="1"/>
          </p:cNvPicPr>
          <p:nvPr/>
        </p:nvPicPr>
        <p:blipFill>
          <a:blip r:embed="rId2"/>
          <a:srcRect t="6633" r="833" b="28354"/>
          <a:stretch>
            <a:fillRect/>
          </a:stretch>
        </p:blipFill>
        <p:spPr>
          <a:xfrm>
            <a:off x="71438" y="4137025"/>
            <a:ext cx="9144000" cy="3413125"/>
          </a:xfrm>
          <a:prstGeom prst="rect">
            <a:avLst/>
          </a:prstGeom>
          <a:noFill/>
          <a:ln w="9525">
            <a:noFill/>
          </a:ln>
        </p:spPr>
      </p:pic>
      <p:pic>
        <p:nvPicPr>
          <p:cNvPr id="7" name="图片 6" descr="0.png"/>
          <p:cNvPicPr>
            <a:picLocks noChangeAspect="1"/>
          </p:cNvPicPr>
          <p:nvPr/>
        </p:nvPicPr>
        <p:blipFill>
          <a:blip r:embed="rId3"/>
          <a:stretch>
            <a:fillRect/>
          </a:stretch>
        </p:blipFill>
        <p:spPr>
          <a:xfrm>
            <a:off x="1997075" y="-603250"/>
            <a:ext cx="5076825" cy="5000625"/>
          </a:xfrm>
          <a:prstGeom prst="rect">
            <a:avLst/>
          </a:prstGeom>
          <a:noFill/>
          <a:ln w="9525">
            <a:noFill/>
          </a:ln>
        </p:spPr>
      </p:pic>
      <p:pic>
        <p:nvPicPr>
          <p:cNvPr id="6" name="Picture 2" descr="E:\ppt素材1\JH警徽1.png"/>
          <p:cNvPicPr>
            <a:picLocks noChangeAspect="1"/>
          </p:cNvPicPr>
          <p:nvPr/>
        </p:nvPicPr>
        <p:blipFill>
          <a:blip r:embed="rId4"/>
          <a:stretch>
            <a:fillRect/>
          </a:stretch>
        </p:blipFill>
        <p:spPr>
          <a:xfrm>
            <a:off x="3452813" y="661988"/>
            <a:ext cx="2165350" cy="2181225"/>
          </a:xfrm>
          <a:prstGeom prst="rect">
            <a:avLst/>
          </a:prstGeom>
          <a:noFill/>
          <a:ln w="9525">
            <a:noFill/>
          </a:ln>
        </p:spPr>
      </p:pic>
      <p:sp>
        <p:nvSpPr>
          <p:cNvPr id="9" name="标题 3"/>
          <p:cNvSpPr txBox="1"/>
          <p:nvPr/>
        </p:nvSpPr>
        <p:spPr bwMode="auto">
          <a:xfrm>
            <a:off x="1325880" y="2843530"/>
            <a:ext cx="7454900" cy="1470025"/>
          </a:xfrm>
          <a:prstGeom prst="rect">
            <a:avLst/>
          </a:prstGeom>
          <a:noFill/>
          <a:ln>
            <a:noFill/>
          </a:ln>
        </p:spPr>
        <p:txBody>
          <a:bodyPr anchor="ctr">
            <a:normAutofit fontScale="7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spcBef>
                <a:spcPct val="0"/>
              </a:spcBef>
              <a:spcAft>
                <a:spcPct val="0"/>
              </a:spcAft>
              <a:defRPr sz="4400" kern="1200">
                <a:solidFill>
                  <a:schemeClr val="tx1"/>
                </a:solidFill>
                <a:latin typeface="华文楷体" panose="02010600040101010101" pitchFamily="2" charset="-122"/>
                <a:ea typeface="华文楷体" panose="0201060004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6000" b="1" i="0" u="none" strike="noStrike" kern="1200" cap="none" spc="50" normalizeH="0" baseline="0" noProof="0">
                <a:ln w="11430"/>
                <a:solidFill>
                  <a:srgbClr val="FF0000"/>
                </a:soli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rPr>
              <a:t>接下来，请大家去训练场！</a:t>
            </a:r>
            <a:endParaRPr kumimoji="0" lang="zh-CN" altLang="en-US" sz="60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fill="hold" nodeType="withEffect">
                                  <p:stCondLst>
                                    <p:cond delay="100"/>
                                  </p:stCondLst>
                                  <p:childTnLst>
                                    <p:animMotion origin="layout" path="M -0.00781 -0.07731 L -0.00781 0.21296 " pathEditMode="relative" rAng="0" ptsTypes="AA">
                                      <p:cBhvr>
                                        <p:cTn id="9" dur="800" spd="-100000" fill="hold"/>
                                        <p:tgtEl>
                                          <p:spTgt spid="7"/>
                                        </p:tgtEl>
                                        <p:attrNameLst>
                                          <p:attrName>ppt_x</p:attrName>
                                          <p:attrName>ppt_y</p:attrName>
                                        </p:attrNameLst>
                                      </p:cBhvr>
                                      <p:rCtr x="0" y="14500"/>
                                    </p:animMotion>
                                  </p:childTnLst>
                                </p:cTn>
                              </p:par>
                              <p:par>
                                <p:cTn id="10" presetID="6" presetClass="emph" presetSubtype="0" repeatCount="indefinite" autoRev="1" fill="hold" nodeType="withEffect">
                                  <p:stCondLst>
                                    <p:cond delay="100"/>
                                  </p:stCondLst>
                                  <p:childTnLst>
                                    <p:animScale>
                                      <p:cBhvr>
                                        <p:cTn id="11" dur="500" fill="hold"/>
                                        <p:tgtEl>
                                          <p:spTgt spid="7"/>
                                        </p:tgtEl>
                                      </p:cBhvr>
                                      <p:by x="120000" y="12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179388" y="1196975"/>
            <a:ext cx="8785225" cy="5472113"/>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459" name="标题 1"/>
          <p:cNvSpPr>
            <a:spLocks noGrp="1"/>
          </p:cNvSpPr>
          <p:nvPr>
            <p:ph type="title"/>
          </p:nvPr>
        </p:nvSpPr>
        <p:spPr>
          <a:xfrm>
            <a:off x="457200" y="274638"/>
            <a:ext cx="8229600" cy="1143000"/>
          </a:xfrm>
          <a:noFill/>
          <a:ln>
            <a:noFill/>
          </a:ln>
        </p:spPr>
        <p:txBody>
          <a:bodyPr/>
          <a:lstStyle/>
          <a:p>
            <a:r>
              <a:rPr lang="zh-CN" altLang="en-US" dirty="0">
                <a:latin typeface="华文楷体" panose="02010600040101010101" pitchFamily="2" charset="-122"/>
                <a:ea typeface="华文楷体" panose="02010600040101010101" pitchFamily="2" charset="-122"/>
              </a:rPr>
              <a:t>课程回顾：</a:t>
            </a:r>
            <a:endParaRPr lang="zh-CN" altLang="en-US" dirty="0">
              <a:latin typeface="华文楷体" panose="02010600040101010101" pitchFamily="2" charset="-122"/>
              <a:ea typeface="华文楷体" panose="02010600040101010101" pitchFamily="2" charset="-122"/>
            </a:endParaRPr>
          </a:p>
        </p:txBody>
      </p:sp>
      <p:sp>
        <p:nvSpPr>
          <p:cNvPr id="19460" name="内容占位符 2"/>
          <p:cNvSpPr>
            <a:spLocks noGrp="1"/>
          </p:cNvSpPr>
          <p:nvPr>
            <p:ph idx="1" hasCustomPrompt="1"/>
          </p:nvPr>
        </p:nvSpPr>
        <p:spPr>
          <a:xfrm>
            <a:off x="588963" y="1668463"/>
            <a:ext cx="8218487" cy="2984500"/>
          </a:xfrm>
          <a:noFill/>
          <a:ln>
            <a:noFill/>
          </a:ln>
        </p:spPr>
        <p:txBody>
          <a:bodyPr/>
          <a:lstStyle/>
          <a:p>
            <a:r>
              <a:rPr altLang="en-US" dirty="0">
                <a:latin typeface="华文楷体" panose="02010600040101010101" pitchFamily="2" charset="-122"/>
                <a:ea typeface="华文楷体" panose="02010600040101010101" pitchFamily="2" charset="-122"/>
              </a:rPr>
              <a:t>持械暴力犯罪</a:t>
            </a:r>
            <a:r>
              <a:rPr lang="en-US" altLang="en-US" dirty="0">
                <a:latin typeface="华文楷体" panose="02010600040101010101" pitchFamily="2" charset="-122"/>
                <a:ea typeface="华文楷体" panose="02010600040101010101" pitchFamily="2" charset="-122"/>
              </a:rPr>
              <a:t>的概念及特点</a:t>
            </a:r>
            <a:endParaRPr lang="en-US" altLang="zh-CN" dirty="0">
              <a:latin typeface="华文楷体" panose="02010600040101010101" pitchFamily="2" charset="-122"/>
              <a:ea typeface="华文楷体" panose="02010600040101010101" pitchFamily="2" charset="-122"/>
            </a:endParaRPr>
          </a:p>
          <a:p>
            <a:r>
              <a:rPr altLang="en-US" dirty="0">
                <a:latin typeface="华文楷体" panose="02010600040101010101" pitchFamily="2" charset="-122"/>
                <a:ea typeface="华文楷体" panose="02010600040101010101" pitchFamily="2" charset="-122"/>
                <a:sym typeface="+mn-ea"/>
              </a:rPr>
              <a:t>持械暴力犯罪</a:t>
            </a:r>
            <a:r>
              <a:rPr lang="en-US" altLang="en-US" dirty="0">
                <a:latin typeface="华文楷体" panose="02010600040101010101" pitchFamily="2" charset="-122"/>
                <a:ea typeface="华文楷体" panose="02010600040101010101" pitchFamily="2" charset="-122"/>
              </a:rPr>
              <a:t>现场处置的</a:t>
            </a:r>
            <a:r>
              <a:rPr lang="zh-CN" altLang="en-US" dirty="0">
                <a:latin typeface="华文楷体" panose="02010600040101010101" pitchFamily="2" charset="-122"/>
                <a:ea typeface="华文楷体" panose="02010600040101010101" pitchFamily="2" charset="-122"/>
              </a:rPr>
              <a:t>基本流程</a:t>
            </a:r>
            <a:endParaRPr lang="en-US" altLang="zh-CN" dirty="0">
              <a:latin typeface="华文楷体" panose="02010600040101010101" pitchFamily="2" charset="-122"/>
              <a:ea typeface="华文楷体" panose="02010600040101010101" pitchFamily="2" charset="-122"/>
            </a:endParaRPr>
          </a:p>
          <a:p>
            <a:pPr>
              <a:buNone/>
            </a:pPr>
            <a:r>
              <a:rPr lang="en-US"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1</a:t>
            </a:r>
            <a:r>
              <a:rPr lang="en-US" altLang="en-US" dirty="0">
                <a:latin typeface="华文楷体" panose="02010600040101010101" pitchFamily="2" charset="-122"/>
                <a:ea typeface="华文楷体" panose="02010600040101010101" pitchFamily="2" charset="-122"/>
              </a:rPr>
              <a:t>）检查警械、武器及装备</a:t>
            </a:r>
            <a:endParaRPr lang="en-US" altLang="zh-CN" dirty="0">
              <a:latin typeface="华文楷体" panose="02010600040101010101" pitchFamily="2" charset="-122"/>
              <a:ea typeface="华文楷体" panose="02010600040101010101" pitchFamily="2" charset="-122"/>
            </a:endParaRPr>
          </a:p>
          <a:p>
            <a:pPr>
              <a:buNone/>
            </a:pPr>
            <a:r>
              <a:rPr lang="en-US"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2</a:t>
            </a:r>
            <a:r>
              <a:rPr lang="en-US" altLang="en-US" dirty="0">
                <a:latin typeface="华文楷体" panose="02010600040101010101" pitchFamily="2" charset="-122"/>
                <a:ea typeface="华文楷体" panose="02010600040101010101" pitchFamily="2" charset="-122"/>
              </a:rPr>
              <a:t>）判明现场情况，及时上报</a:t>
            </a:r>
            <a:endParaRPr lang="en-US" altLang="zh-CN" dirty="0">
              <a:latin typeface="华文楷体" panose="02010600040101010101" pitchFamily="2" charset="-122"/>
              <a:ea typeface="华文楷体" panose="02010600040101010101" pitchFamily="2" charset="-122"/>
            </a:endParaRPr>
          </a:p>
          <a:p>
            <a:pPr>
              <a:buNone/>
            </a:pPr>
            <a:r>
              <a:rPr lang="en-US"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3</a:t>
            </a:r>
            <a:r>
              <a:rPr lang="en-US" altLang="en-US" dirty="0">
                <a:latin typeface="华文楷体" panose="02010600040101010101" pitchFamily="2" charset="-122"/>
                <a:ea typeface="华文楷体" panose="02010600040101010101" pitchFamily="2" charset="-122"/>
              </a:rPr>
              <a:t>）安全快速进入中心现场</a:t>
            </a:r>
            <a:endParaRPr lang="en-US" altLang="zh-CN" dirty="0">
              <a:latin typeface="华文楷体" panose="02010600040101010101" pitchFamily="2" charset="-122"/>
              <a:ea typeface="华文楷体" panose="02010600040101010101" pitchFamily="2" charset="-122"/>
            </a:endParaRPr>
          </a:p>
          <a:p>
            <a:pPr>
              <a:buNone/>
            </a:pPr>
            <a:r>
              <a:rPr lang="en-US"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4</a:t>
            </a:r>
            <a:r>
              <a:rPr lang="en-US" altLang="en-US" dirty="0">
                <a:latin typeface="华文楷体" panose="02010600040101010101" pitchFamily="2" charset="-122"/>
                <a:ea typeface="华文楷体" panose="02010600040101010101" pitchFamily="2" charset="-122"/>
              </a:rPr>
              <a:t>）</a:t>
            </a:r>
            <a:r>
              <a:rPr lang="en-US" altLang="en-US" dirty="0">
                <a:solidFill>
                  <a:srgbClr val="F72C17"/>
                </a:solidFill>
                <a:latin typeface="华文楷体" panose="02010600040101010101" pitchFamily="2" charset="-122"/>
                <a:ea typeface="华文楷体" panose="02010600040101010101" pitchFamily="2" charset="-122"/>
              </a:rPr>
              <a:t>剥离群众，果断处置</a:t>
            </a:r>
            <a:endParaRPr lang="en-US" altLang="en-US" dirty="0">
              <a:solidFill>
                <a:srgbClr val="F72C17"/>
              </a:solidFill>
              <a:latin typeface="华文楷体" panose="02010600040101010101" pitchFamily="2" charset="-122"/>
              <a:ea typeface="华文楷体" panose="02010600040101010101" pitchFamily="2" charset="-122"/>
            </a:endParaRPr>
          </a:p>
          <a:p>
            <a:pPr>
              <a:buNone/>
            </a:pPr>
            <a:r>
              <a:rPr lang="en-US"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5</a:t>
            </a:r>
            <a:r>
              <a:rPr lang="en-US" altLang="en-US" dirty="0">
                <a:latin typeface="华文楷体" panose="02010600040101010101" pitchFamily="2" charset="-122"/>
                <a:ea typeface="华文楷体" panose="02010600040101010101" pitchFamily="2" charset="-122"/>
              </a:rPr>
              <a:t>）抢救伤员，保护现场</a:t>
            </a:r>
            <a:endParaRPr lang="en-US" altLang="zh-CN" dirty="0">
              <a:latin typeface="华文楷体" panose="02010600040101010101" pitchFamily="2" charset="-122"/>
              <a:ea typeface="华文楷体" panose="02010600040101010101" pitchFamily="2" charset="-122"/>
            </a:endParaRPr>
          </a:p>
          <a:p>
            <a:pPr>
              <a:buNone/>
            </a:pPr>
            <a:r>
              <a:rPr lang="en-US"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6</a:t>
            </a:r>
            <a:r>
              <a:rPr lang="en-US" altLang="en-US" dirty="0">
                <a:latin typeface="华文楷体" panose="02010600040101010101" pitchFamily="2" charset="-122"/>
                <a:ea typeface="华文楷体" panose="02010600040101010101" pitchFamily="2" charset="-122"/>
              </a:rPr>
              <a:t>）固定证据，上报处置结果</a:t>
            </a:r>
            <a:endParaRPr lang="en-US" altLang="zh-CN" dirty="0">
              <a:latin typeface="华文楷体" panose="02010600040101010101" pitchFamily="2" charset="-122"/>
              <a:ea typeface="华文楷体" panose="0201060004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179388" y="1196975"/>
            <a:ext cx="8785225" cy="5472113"/>
          </a:xfrm>
          <a:prstGeom prst="roundRect">
            <a:avLst>
              <a:gd name="adj" fmla="val 7213"/>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内容占位符 2">
            <a:hlinkClick r:id="rId1" action="ppaction://hlinkfile"/>
          </p:cNvPr>
          <p:cNvSpPr txBox="1"/>
          <p:nvPr/>
        </p:nvSpPr>
        <p:spPr bwMode="auto">
          <a:xfrm>
            <a:off x="1371600" y="1266825"/>
            <a:ext cx="7234238" cy="955675"/>
          </a:xfrm>
          <a:prstGeom prst="rect">
            <a:avLst/>
          </a:prstGeom>
          <a:noFill/>
          <a:ln>
            <a:noFill/>
          </a:ln>
        </p:spPr>
        <p:txBody>
          <a:bodyPr/>
          <a:lstStyle/>
          <a:p>
            <a:pPr marR="0" defTabSz="914400">
              <a:lnSpc>
                <a:spcPct val="150000"/>
              </a:lnSpc>
              <a:spcBef>
                <a:spcPct val="20000"/>
              </a:spcBef>
              <a:buClrTx/>
              <a:buSzTx/>
              <a:defRPr/>
            </a:pPr>
            <a:r>
              <a:rPr kumimoji="0" lang="zh-CN" altLang="en-US" sz="3200" b="1" kern="1200" cap="none" spc="0" normalizeH="0" baseline="0" noProof="1">
                <a:solidFill>
                  <a:srgbClr val="FFFF00"/>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案件视频：</a:t>
            </a:r>
            <a:r>
              <a:rPr kumimoji="0" lang="zh-CN" altLang="en-US" sz="3200" b="1" kern="1200" cap="none" spc="0" normalizeH="0" baseline="0" noProof="1">
                <a:solidFill>
                  <a:srgbClr val="10218A"/>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警察街头制服持刀男子</a:t>
            </a:r>
            <a:endParaRPr kumimoji="0" lang="zh-CN" altLang="en-US" sz="3200" b="1" kern="1200" cap="none" spc="0" normalizeH="0" baseline="0" noProof="1">
              <a:solidFill>
                <a:srgbClr val="10218A"/>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619250" y="2284413"/>
            <a:ext cx="5867400" cy="3748087"/>
          </a:xfrm>
          <a:prstGeom prst="rect">
            <a:avLst/>
          </a:prstGeom>
          <a:noFill/>
          <a:ln w="9525">
            <a:noFill/>
          </a:ln>
        </p:spPr>
        <p:txBody>
          <a:bodyPr>
            <a:spAutoFit/>
          </a:bodyPr>
          <a:lstStyle/>
          <a:p>
            <a:pPr eaLnBrk="1" hangingPunct="1"/>
            <a:r>
              <a:rPr lang="en-US" altLang="zh-CN" sz="2400" dirty="0">
                <a:latin typeface="黑体" panose="02010609060101010101" pitchFamily="49" charset="-122"/>
                <a:ea typeface="黑体" panose="02010609060101010101" pitchFamily="49" charset="-122"/>
              </a:rPr>
              <a:t>2016</a:t>
            </a:r>
            <a:r>
              <a:rPr lang="zh-CN" altLang="en-US" sz="2400" dirty="0">
                <a:latin typeface="黑体" panose="02010609060101010101" pitchFamily="49" charset="-122"/>
                <a:ea typeface="黑体" panose="02010609060101010101" pitchFamily="49" charset="-122"/>
              </a:rPr>
              <a:t>年</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月</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日上午</a:t>
            </a:r>
            <a:r>
              <a:rPr lang="en-US" altLang="zh-CN" sz="2400" dirty="0">
                <a:latin typeface="黑体" panose="02010609060101010101" pitchFamily="49" charset="-122"/>
                <a:ea typeface="黑体" panose="02010609060101010101" pitchFamily="49" charset="-122"/>
              </a:rPr>
              <a:t>9</a:t>
            </a:r>
            <a:r>
              <a:rPr lang="zh-CN" altLang="en-US" sz="2400" dirty="0">
                <a:latin typeface="黑体" panose="02010609060101010101" pitchFamily="49" charset="-122"/>
                <a:ea typeface="黑体" panose="02010609060101010101" pitchFamily="49" charset="-122"/>
              </a:rPr>
              <a:t>时</a:t>
            </a:r>
            <a:r>
              <a:rPr lang="en-US" altLang="zh-CN" sz="2400" dirty="0">
                <a:latin typeface="黑体" panose="02010609060101010101" pitchFamily="49" charset="-122"/>
                <a:ea typeface="黑体" panose="02010609060101010101" pitchFamily="49" charset="-122"/>
              </a:rPr>
              <a:t>30</a:t>
            </a:r>
            <a:r>
              <a:rPr lang="zh-CN" altLang="en-US" sz="2400" dirty="0">
                <a:latin typeface="黑体" panose="02010609060101010101" pitchFamily="49" charset="-122"/>
                <a:ea typeface="黑体" panose="02010609060101010101" pitchFamily="49" charset="-122"/>
              </a:rPr>
              <a:t>分许，内蒙古赤峰市林西县公安局林西镇派出所民警巡逻至林西镇饶州大街工行路段时，发现一名手持匕首和钢管的可疑男子。民警们迅速下车进行盘问，该男子挥舞匕首和钢管向民警疯狂砍杀。为避免伤及围观群众和过路行人，民警奋不顾身，英勇搏斗，将该男子当场制服。在制止过程中，造成了两名民警不同程度受伤。</a:t>
            </a:r>
            <a:br>
              <a:rPr lang="zh-CN" altLang="en-US" sz="2400" dirty="0">
                <a:latin typeface="黑体" panose="02010609060101010101" pitchFamily="49" charset="-122"/>
                <a:ea typeface="黑体" panose="02010609060101010101" pitchFamily="49" charset="-122"/>
              </a:rPr>
            </a:b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p:txBody>
      </p:sp>
      <p:pic>
        <p:nvPicPr>
          <p:cNvPr id="2" name="林西警察制服持刀男子.wmv">
            <a:hlinkClick r:id="" action="ppaction://media"/>
          </p:cNvPr>
          <p:cNvPicPr/>
          <p:nvPr>
            <a:videoFile r:link="rId2"/>
            <p:extLst>
              <p:ext uri="{DAA4B4D4-6D71-4841-9C94-3DE7FCFB9230}">
                <p14:media xmlns:p14="http://schemas.microsoft.com/office/powerpoint/2010/main" r:link="rId3"/>
              </p:ext>
            </p:extLst>
          </p:nvPr>
        </p:nvPicPr>
        <p:blipFill>
          <a:blip r:embed="rId4"/>
          <a:stretch>
            <a:fillRect/>
          </a:stretch>
        </p:blipFill>
        <p:spPr>
          <a:xfrm>
            <a:off x="858838" y="1196975"/>
            <a:ext cx="7748587" cy="5472113"/>
          </a:xfrm>
          <a:prstGeom prst="rect">
            <a:avLst/>
          </a:prstGeom>
          <a:noFill/>
          <a:ln w="9525">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togglePause">
                                      <p:cBhvr>
                                        <p:cTn id="2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0" fill="hold" display="1">
                  <p:stCondLst>
                    <p:cond delay="indefinite"/>
                  </p:stCondLst>
                  <p:endCondLst>
                    <p:cond evt="onNext" delay="0">
                      <p:tgtEl>
                        <p:sldTgt/>
                      </p:tgtEl>
                    </p:cond>
                    <p:cond evt="onPrev" delay="0">
                      <p:tgtEl>
                        <p:sldTgt/>
                      </p:tgtEl>
                    </p:cond>
                  </p:endCondLst>
                </p:cTn>
                <p:tgtEl>
                  <p:spTgt spid="2"/>
                </p:tgtEl>
              </p:cMediaNode>
            </p:video>
          </p:childTnLst>
        </p:cTn>
      </p:par>
    </p:tnLst>
    <p:bldLst>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93775" y="727075"/>
            <a:ext cx="5815965" cy="845820"/>
          </a:xfrm>
        </p:spPr>
        <p:txBody>
          <a:bodyPr/>
          <a:lstStyle/>
          <a:p>
            <a:r>
              <a:rPr lang="zh-CN" altLang="en-US" b="1">
                <a:ln>
                  <a:solidFill>
                    <a:srgbClr val="C00000"/>
                  </a:solidFill>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案例研讨</a:t>
            </a:r>
            <a:endParaRPr lang="zh-CN" altLang="en-US" b="1">
              <a:ln>
                <a:solidFill>
                  <a:srgbClr val="C00000"/>
                </a:solidFill>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4" name="文本框 3"/>
          <p:cNvSpPr txBox="1"/>
          <p:nvPr/>
        </p:nvSpPr>
        <p:spPr>
          <a:xfrm>
            <a:off x="974090" y="3757295"/>
            <a:ext cx="6809105" cy="829945"/>
          </a:xfrm>
          <a:prstGeom prst="rect">
            <a:avLst/>
          </a:prstGeom>
          <a:noFill/>
        </p:spPr>
        <p:txBody>
          <a:bodyPr wrap="square" rtlCol="0" anchor="t">
            <a:spAutoFit/>
          </a:bodyPr>
          <a:lstStyle/>
          <a:p>
            <a:pPr algn="ctr" eaLnBrk="1" hangingPunct="1"/>
            <a:r>
              <a:rPr lang="zh-CN" altLang="en-US" sz="4800" b="1" dirty="0">
                <a:solidFill>
                  <a:schemeClr val="bg1"/>
                </a:solidFill>
                <a:latin typeface="微软雅黑" panose="020B0503020204020204" pitchFamily="34" charset="-122"/>
                <a:ea typeface="微软雅黑" panose="020B0503020204020204" pitchFamily="34" charset="-122"/>
              </a:rPr>
              <a:t>安     全</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74090" y="2448560"/>
            <a:ext cx="6809105" cy="829945"/>
          </a:xfrm>
          <a:prstGeom prst="rect">
            <a:avLst/>
          </a:prstGeom>
          <a:noFill/>
        </p:spPr>
        <p:txBody>
          <a:bodyPr wrap="square" rtlCol="0" anchor="t">
            <a:spAutoFit/>
          </a:bodyPr>
          <a:lstStyle/>
          <a:p>
            <a:pPr algn="ctr" eaLnBrk="1" hangingPunct="1"/>
            <a:r>
              <a:rPr lang="zh-CN" altLang="en-US" sz="4800" b="1" dirty="0">
                <a:solidFill>
                  <a:schemeClr val="bg1"/>
                </a:solidFill>
                <a:latin typeface="微软雅黑" panose="020B0503020204020204" pitchFamily="34" charset="-122"/>
                <a:ea typeface="微软雅黑" panose="020B0503020204020204" pitchFamily="34" charset="-122"/>
              </a:rPr>
              <a:t>危     险</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575946"/>
            <a:ext cx="8229600" cy="1143001"/>
          </a:xfrm>
        </p:spPr>
        <p:txBody>
          <a:bodyPr/>
          <a:lstStyle/>
          <a:p>
            <a:r>
              <a:rPr lang="zh-CN" altLang="en-US" b="1">
                <a:solidFill>
                  <a:srgbClr val="FF0000"/>
                </a:solidFill>
              </a:rPr>
              <a:t>总体国家安全观</a:t>
            </a:r>
            <a:endParaRPr lang="zh-CN" altLang="en-US" b="1">
              <a:solidFill>
                <a:srgbClr val="FF0000"/>
              </a:solidFill>
            </a:endParaRPr>
          </a:p>
        </p:txBody>
      </p:sp>
      <p:pic>
        <p:nvPicPr>
          <p:cNvPr id="4" name="图片 3"/>
          <p:cNvPicPr>
            <a:picLocks noChangeAspect="1"/>
          </p:cNvPicPr>
          <p:nvPr>
            <p:custDataLst>
              <p:tags r:id="rId1"/>
            </p:custDataLst>
          </p:nvPr>
        </p:nvPicPr>
        <p:blipFill>
          <a:blip r:embed="rId2"/>
          <a:stretch>
            <a:fillRect/>
          </a:stretch>
        </p:blipFill>
        <p:spPr>
          <a:xfrm>
            <a:off x="635" y="1418590"/>
            <a:ext cx="9271635" cy="5439410"/>
          </a:xfrm>
          <a:prstGeom prst="rect">
            <a:avLst/>
          </a:prstGeom>
        </p:spPr>
      </p:pic>
      <p:sp>
        <p:nvSpPr>
          <p:cNvPr id="5" name="矩形 4"/>
          <p:cNvSpPr/>
          <p:nvPr/>
        </p:nvSpPr>
        <p:spPr>
          <a:xfrm>
            <a:off x="6660515" y="6092825"/>
            <a:ext cx="2483485" cy="648335"/>
          </a:xfrm>
          <a:prstGeom prst="rect">
            <a:avLst/>
          </a:prstGeom>
          <a:solidFill>
            <a:srgbClr val="FFFCFF"/>
          </a:solidFill>
          <a:ln>
            <a:solidFill>
              <a:srgbClr val="FFF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p:nvPr>
            <p:ph type="ctrTitle"/>
          </p:nvPr>
        </p:nvSpPr>
        <p:spPr>
          <a:xfrm>
            <a:off x="798830" y="3474724"/>
            <a:ext cx="7772400" cy="1470026"/>
          </a:xfrm>
        </p:spPr>
        <p:txBody>
          <a:bodyPr/>
          <a:p>
            <a:endParaRPr lang="zh-CN" altLang="en-US"/>
          </a:p>
        </p:txBody>
      </p:sp>
      <p:pic>
        <p:nvPicPr>
          <p:cNvPr id="8" name="图片 7" descr="总体国家安全观（1）"/>
          <p:cNvPicPr>
            <a:picLocks noChangeAspect="1"/>
          </p:cNvPicPr>
          <p:nvPr/>
        </p:nvPicPr>
        <p:blipFill>
          <a:blip r:embed="rId1"/>
          <a:stretch>
            <a:fillRect/>
          </a:stretch>
        </p:blipFill>
        <p:spPr>
          <a:xfrm>
            <a:off x="815340" y="2484120"/>
            <a:ext cx="7739380" cy="3549015"/>
          </a:xfrm>
          <a:prstGeom prst="rect">
            <a:avLst/>
          </a:prstGeom>
        </p:spPr>
      </p:pic>
      <p:sp>
        <p:nvSpPr>
          <p:cNvPr id="9" name="标题 1"/>
          <p:cNvSpPr>
            <a:spLocks noGrp="1"/>
          </p:cNvSpPr>
          <p:nvPr/>
        </p:nvSpPr>
        <p:spPr>
          <a:xfrm>
            <a:off x="570230" y="882016"/>
            <a:ext cx="8229600" cy="1143001"/>
          </a:xfrm>
          <a:prstGeom prst="rect">
            <a:avLst/>
          </a:prstGeom>
        </p:spPr>
        <p:txBody>
          <a:bodyPr/>
          <a:lstStyle>
            <a:lvl1pPr algn="ctr" rtl="0" eaLnBrk="0" fontAlgn="base" hangingPunct="0">
              <a:spcBef>
                <a:spcPct val="0"/>
              </a:spcBef>
              <a:spcAft>
                <a:spcPct val="0"/>
              </a:spcAft>
              <a:defRPr lang="zh-CN"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b="1">
                <a:solidFill>
                  <a:srgbClr val="FF0000"/>
                </a:solidFill>
              </a:rPr>
              <a:t>总体国家安全观</a:t>
            </a:r>
            <a:endParaRPr lang="zh-CN" altLang="en-US" b="1">
              <a:solidFill>
                <a:srgbClr val="FF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328545"/>
            <a:ext cx="7002780" cy="1346200"/>
          </a:xfrm>
        </p:spPr>
        <p:txBody>
          <a:bodyPr/>
          <a:lstStyle/>
          <a:p>
            <a:r>
              <a:rPr altLang="en-US" sz="3200" b="1" dirty="0">
                <a:solidFill>
                  <a:srgbClr val="FFFF00"/>
                </a:solidFill>
                <a:effectLst>
                  <a:outerShdw blurRad="38100" dist="38100" dir="2700000">
                    <a:srgbClr val="000000"/>
                  </a:outerShdw>
                </a:effectLst>
                <a:latin typeface="Times New Roman" panose="02020603050405020304" pitchFamily="18" charset="0"/>
                <a:sym typeface="+mn-ea"/>
              </a:rPr>
              <a:t>一、执法过程中对公民安全的保护</a:t>
            </a:r>
            <a:endParaRPr lang="zh-CN" altLang="en-US" sz="3200" b="1" dirty="0">
              <a:solidFill>
                <a:srgbClr val="FFFF00"/>
              </a:solidFill>
              <a:effectLst>
                <a:outerShdw blurRad="38100" dist="38100" dir="2700000">
                  <a:srgbClr val="000000"/>
                </a:outerShdw>
              </a:effectLst>
              <a:latin typeface="Times New Roman" panose="02020603050405020304" pitchFamily="18" charset="0"/>
              <a:sym typeface="+mn-ea"/>
            </a:endParaRPr>
          </a:p>
        </p:txBody>
      </p:sp>
      <p:sp>
        <p:nvSpPr>
          <p:cNvPr id="3" name="副标题 2"/>
          <p:cNvSpPr>
            <a:spLocks noGrp="1"/>
          </p:cNvSpPr>
          <p:nvPr>
            <p:ph type="subTitle" idx="1"/>
          </p:nvPr>
        </p:nvSpPr>
        <p:spPr>
          <a:xfrm>
            <a:off x="1033780" y="4260850"/>
            <a:ext cx="6400800" cy="1752600"/>
          </a:xfrm>
        </p:spPr>
        <p:txBody>
          <a:bodyPr/>
          <a:lstStyle/>
          <a:p>
            <a:r>
              <a:rPr altLang="en-US" b="1" dirty="0">
                <a:solidFill>
                  <a:srgbClr val="FFFF00"/>
                </a:solidFill>
                <a:effectLst>
                  <a:outerShdw blurRad="38100" dist="38100" dir="2700000">
                    <a:srgbClr val="000000"/>
                  </a:outerShdw>
                </a:effectLst>
                <a:latin typeface="Times New Roman" panose="02020603050405020304" pitchFamily="18" charset="0"/>
                <a:sym typeface="+mn-ea"/>
              </a:rPr>
              <a:t>三、执法过程中对自身安全的保护</a:t>
            </a:r>
            <a:endParaRPr lang="zh-CN" altLang="en-US" b="1" dirty="0">
              <a:solidFill>
                <a:srgbClr val="FFFF00"/>
              </a:solidFill>
              <a:effectLst>
                <a:outerShdw blurRad="38100" dist="38100" dir="2700000">
                  <a:srgbClr val="000000"/>
                </a:outerShdw>
              </a:effectLst>
              <a:latin typeface="Times New Roman" panose="02020603050405020304" pitchFamily="18" charset="0"/>
              <a:sym typeface="+mn-ea"/>
            </a:endParaRPr>
          </a:p>
          <a:p>
            <a:endParaRPr lang="zh-CN" altLang="en-US"/>
          </a:p>
        </p:txBody>
      </p:sp>
      <p:sp>
        <p:nvSpPr>
          <p:cNvPr id="4" name="文本框 3"/>
          <p:cNvSpPr txBox="1"/>
          <p:nvPr/>
        </p:nvSpPr>
        <p:spPr>
          <a:xfrm>
            <a:off x="479425" y="658495"/>
            <a:ext cx="5746750" cy="706755"/>
          </a:xfrm>
          <a:prstGeom prst="rect">
            <a:avLst/>
          </a:prstGeom>
          <a:noFill/>
        </p:spPr>
        <p:txBody>
          <a:bodyPr wrap="square" rtlCol="0" anchor="t">
            <a:spAutoFit/>
          </a:bodyPr>
          <a:lstStyle/>
          <a:p>
            <a:pPr algn="ctr" eaLnBrk="0" hangingPunct="0"/>
            <a:r>
              <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sym typeface="+mn-ea"/>
              </a:rPr>
              <a:t>执法处置的成功标准</a:t>
            </a:r>
            <a:endPar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sym typeface="+mn-ea"/>
            </a:endParaRPr>
          </a:p>
        </p:txBody>
      </p:sp>
      <p:sp>
        <p:nvSpPr>
          <p:cNvPr id="5" name="文本框 4"/>
          <p:cNvSpPr txBox="1"/>
          <p:nvPr/>
        </p:nvSpPr>
        <p:spPr>
          <a:xfrm>
            <a:off x="1033780" y="3310255"/>
            <a:ext cx="6715760" cy="583565"/>
          </a:xfrm>
          <a:prstGeom prst="rect">
            <a:avLst/>
          </a:prstGeom>
          <a:noFill/>
        </p:spPr>
        <p:txBody>
          <a:bodyPr wrap="none" rtlCol="0" anchor="t">
            <a:spAutoFit/>
          </a:bodyPr>
          <a:lstStyle/>
          <a:p>
            <a:r>
              <a:rPr lang="zh-CN" sz="3200" b="1" dirty="0">
                <a:solidFill>
                  <a:srgbClr val="FFFF00"/>
                </a:solidFill>
                <a:effectLst>
                  <a:outerShdw blurRad="38100" dist="38100" dir="2700000">
                    <a:srgbClr val="000000"/>
                  </a:outerShdw>
                </a:effectLst>
                <a:latin typeface="Times New Roman" panose="02020603050405020304" pitchFamily="18" charset="0"/>
                <a:sym typeface="+mn-ea"/>
              </a:rPr>
              <a:t>二</a:t>
            </a:r>
            <a:r>
              <a:rPr altLang="en-US" sz="3200" b="1" dirty="0">
                <a:solidFill>
                  <a:srgbClr val="FFFF00"/>
                </a:solidFill>
                <a:effectLst>
                  <a:outerShdw blurRad="38100" dist="38100" dir="2700000">
                    <a:srgbClr val="000000"/>
                  </a:outerShdw>
                </a:effectLst>
                <a:latin typeface="Times New Roman" panose="02020603050405020304" pitchFamily="18" charset="0"/>
                <a:sym typeface="+mn-ea"/>
              </a:rPr>
              <a:t>、执法过程中对</a:t>
            </a:r>
            <a:r>
              <a:rPr lang="zh-CN" sz="3200" b="1" dirty="0">
                <a:solidFill>
                  <a:srgbClr val="FFFF00"/>
                </a:solidFill>
                <a:effectLst>
                  <a:outerShdw blurRad="38100" dist="38100" dir="2700000">
                    <a:srgbClr val="000000"/>
                  </a:outerShdw>
                </a:effectLst>
                <a:latin typeface="Times New Roman" panose="02020603050405020304" pitchFamily="18" charset="0"/>
                <a:sym typeface="+mn-ea"/>
              </a:rPr>
              <a:t>相对人</a:t>
            </a:r>
            <a:r>
              <a:rPr altLang="en-US" sz="3200" b="1" dirty="0">
                <a:solidFill>
                  <a:srgbClr val="FFFF00"/>
                </a:solidFill>
                <a:effectLst>
                  <a:outerShdw blurRad="38100" dist="38100" dir="2700000">
                    <a:srgbClr val="000000"/>
                  </a:outerShdw>
                </a:effectLst>
                <a:latin typeface="Times New Roman" panose="02020603050405020304" pitchFamily="18" charset="0"/>
                <a:sym typeface="+mn-ea"/>
              </a:rPr>
              <a:t>安全的保护</a:t>
            </a:r>
            <a:endParaRPr lang="zh-CN" altLang="en-US" sz="32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5330" y="4175760"/>
            <a:ext cx="5746750" cy="1137285"/>
          </a:xfrm>
          <a:prstGeom prst="rect">
            <a:avLst/>
          </a:prstGeom>
          <a:noFill/>
        </p:spPr>
        <p:txBody>
          <a:bodyPr wrap="square" rtlCol="0" anchor="t">
            <a:spAutoFit/>
          </a:bodyPr>
          <a:lstStyle/>
          <a:p>
            <a:pPr algn="ctr" eaLnBrk="0" hangingPunct="0"/>
            <a:r>
              <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sym typeface="+mn-ea"/>
              </a:rPr>
              <a:t>无惧危险，乐于奉献！</a:t>
            </a:r>
            <a:endPar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sym typeface="+mn-ea"/>
            </a:endParaRPr>
          </a:p>
          <a:p>
            <a:pPr algn="ctr" eaLnBrk="0" hangingPunct="0"/>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sym typeface="+mn-ea"/>
            </a:endParaRPr>
          </a:p>
        </p:txBody>
      </p:sp>
      <p:pic>
        <p:nvPicPr>
          <p:cNvPr id="9" name="图片 8" descr="警院"/>
          <p:cNvPicPr>
            <a:picLocks noChangeAspect="1"/>
          </p:cNvPicPr>
          <p:nvPr/>
        </p:nvPicPr>
        <p:blipFill>
          <a:blip r:embed="rId1"/>
          <a:stretch>
            <a:fillRect/>
          </a:stretch>
        </p:blipFill>
        <p:spPr>
          <a:xfrm>
            <a:off x="2988310" y="1530350"/>
            <a:ext cx="3543935" cy="2343150"/>
          </a:xfrm>
          <a:prstGeom prst="rect">
            <a:avLst/>
          </a:prstGeom>
        </p:spPr>
      </p:pic>
      <p:sp>
        <p:nvSpPr>
          <p:cNvPr id="12" name="文本框 11"/>
          <p:cNvSpPr txBox="1"/>
          <p:nvPr/>
        </p:nvSpPr>
        <p:spPr>
          <a:xfrm>
            <a:off x="2005330" y="4841875"/>
            <a:ext cx="5746750" cy="521970"/>
          </a:xfrm>
          <a:prstGeom prst="rect">
            <a:avLst/>
          </a:prstGeom>
          <a:noFill/>
        </p:spPr>
        <p:txBody>
          <a:bodyPr wrap="square" rtlCol="0" anchor="t">
            <a:spAutoFit/>
          </a:bodyPr>
          <a:p>
            <a:pPr algn="ctr" eaLnBrk="0" hangingPunct="0"/>
            <a:r>
              <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sym typeface="+mn-ea"/>
              </a:rPr>
              <a:t>严格训练，确保安全！</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sym typeface="+mn-ea"/>
            </a:endParaRPr>
          </a:p>
        </p:txBody>
      </p:sp>
    </p:spTree>
  </p:cSld>
  <p:clrMapOvr>
    <a:masterClrMapping/>
  </p:clrMapOvr>
  <p:transition/>
</p:sld>
</file>

<file path=ppt/tags/tag1.xml><?xml version="1.0" encoding="utf-8"?>
<p:tagLst xmlns:p="http://schemas.openxmlformats.org/presentationml/2006/main">
  <p:tag name="KSO_WM_UNIT_PLACING_PICTURE_USER_VIEWPORT" val="{&quot;height&quot;:5340,&quot;width&quot;:96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Words>
  <Application>WPS 演示</Application>
  <PresentationFormat>全屏显示(4:3)</PresentationFormat>
  <Paragraphs>226</Paragraphs>
  <Slides>23</Slides>
  <Notes>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vt:lpstr>
      <vt:lpstr>宋体</vt:lpstr>
      <vt:lpstr>Wingdings</vt:lpstr>
      <vt:lpstr>Calibri</vt:lpstr>
      <vt:lpstr>黑体</vt:lpstr>
      <vt:lpstr>微软雅黑</vt:lpstr>
      <vt:lpstr>华文楷体</vt:lpstr>
      <vt:lpstr>Times New Roman</vt:lpstr>
      <vt:lpstr>Arial Unicode MS</vt:lpstr>
      <vt:lpstr>Office Theme</vt:lpstr>
      <vt:lpstr>PowerPoint 演示文稿</vt:lpstr>
      <vt:lpstr>PowerPoint 演示文稿</vt:lpstr>
      <vt:lpstr>课程回顾：</vt:lpstr>
      <vt:lpstr>PowerPoint 演示文稿</vt:lpstr>
      <vt:lpstr>案例研讨</vt:lpstr>
      <vt:lpstr>总体国家安全观</vt:lpstr>
      <vt:lpstr>总体国家安全观</vt:lpstr>
      <vt:lpstr>一、执法过程中对公民安全的保护</vt:lpstr>
      <vt:lpstr>一、执法过程中对公民安全的保护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语言控制操作流程</vt:lpstr>
      <vt:lpstr>PowerPoint 演示文稿</vt:lpstr>
      <vt:lpstr>PowerPoint 演示文稿</vt:lpstr>
      <vt:lpstr>PowerPoint 演示文稿</vt:lpstr>
      <vt:lpstr>武力控制操作流程</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pzsz</dc:creator>
  <cp:lastModifiedBy>蒋小雅</cp:lastModifiedBy>
  <cp:revision>334</cp:revision>
  <cp:lastPrinted>2016-02-26T06:44:00Z</cp:lastPrinted>
  <dcterms:created xsi:type="dcterms:W3CDTF">2015-07-04T00:50:00Z</dcterms:created>
  <dcterms:modified xsi:type="dcterms:W3CDTF">2020-08-18T06:13:27Z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