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1448" r:id="rId3"/>
    <p:sldId id="1449" r:id="rId4"/>
    <p:sldId id="1450" r:id="rId5"/>
    <p:sldId id="1451" r:id="rId6"/>
    <p:sldId id="1452" r:id="rId7"/>
    <p:sldId id="1453" r:id="rId8"/>
    <p:sldId id="1454" r:id="rId9"/>
    <p:sldId id="1455" r:id="rId10"/>
    <p:sldId id="1456" r:id="rId11"/>
    <p:sldId id="1457" r:id="rId12"/>
    <p:sldId id="1458" r:id="rId13"/>
    <p:sldId id="1459" r:id="rId14"/>
    <p:sldId id="146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26793" initials="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176C"/>
    <a:srgbClr val="3656A9"/>
    <a:srgbClr val="463794"/>
    <a:srgbClr val="0A2C87"/>
    <a:srgbClr val="DB1920"/>
    <a:srgbClr val="545995"/>
    <a:srgbClr val="FD4849"/>
    <a:srgbClr val="1C4293"/>
    <a:srgbClr val="FAE4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61"/>
    <p:restoredTop sz="96327"/>
  </p:normalViewPr>
  <p:slideViewPr>
    <p:cSldViewPr snapToGrid="0" snapToObjects="1">
      <p:cViewPr varScale="1">
        <p:scale>
          <a:sx n="257" d="100"/>
          <a:sy n="257" d="100"/>
        </p:scale>
        <p:origin x="204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0A45F-1A64-DC41-B0AB-28836FC759C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D5EC3-FA94-3F40-B030-26E48B799B9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638E-CF25-6147-BD76-FEBCEE10C0E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98BE-6005-E84D-8035-C31254917AE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638E-CF25-6147-BD76-FEBCEE10C0E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98BE-6005-E84D-8035-C31254917AE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638E-CF25-6147-BD76-FEBCEE10C0E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98BE-6005-E84D-8035-C31254917AE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638E-CF25-6147-BD76-FEBCEE10C0E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98BE-6005-E84D-8035-C31254917AE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638E-CF25-6147-BD76-FEBCEE10C0E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98BE-6005-E84D-8035-C31254917AE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638E-CF25-6147-BD76-FEBCEE10C0E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98BE-6005-E84D-8035-C31254917AE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638E-CF25-6147-BD76-FEBCEE10C0E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98BE-6005-E84D-8035-C31254917AE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638E-CF25-6147-BD76-FEBCEE10C0E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98BE-6005-E84D-8035-C31254917AE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638E-CF25-6147-BD76-FEBCEE10C0E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98BE-6005-E84D-8035-C31254917AE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638E-CF25-6147-BD76-FEBCEE10C0E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98BE-6005-E84D-8035-C31254917AE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638E-CF25-6147-BD76-FEBCEE10C0E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98BE-6005-E84D-8035-C31254917AE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>
            <a:lum/>
          </a:blip>
          <a:srcRect/>
          <a:tile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1638E-CF25-6147-BD76-FEBCEE10C0E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A98BE-6005-E84D-8035-C31254917AE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635" cy="68383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3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1120"/>
            <a:ext cx="9144000" cy="678624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3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6045"/>
            <a:ext cx="9143365" cy="67519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635" cy="68586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微软雅黑 Light</vt:lpstr>
      <vt:lpstr>华光中圆_CNKI</vt:lpstr>
      <vt:lpstr>Calibri</vt:lpstr>
      <vt:lpstr>Arial Unicode MS</vt:lpstr>
      <vt:lpstr>等线 Light</vt:lpstr>
      <vt:lpstr>Calibri Light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V26793</dc:creator>
  <cp:lastModifiedBy>上善若水</cp:lastModifiedBy>
  <cp:revision>105</cp:revision>
  <dcterms:created xsi:type="dcterms:W3CDTF">2020-08-15T20:14:00Z</dcterms:created>
  <dcterms:modified xsi:type="dcterms:W3CDTF">2020-08-18T11:17:45Z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