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9" r:id="rId6"/>
    <p:sldMasterId id="2147483736" r:id="rId7"/>
  </p:sldMasterIdLst>
  <p:notesMasterIdLst>
    <p:notesMasterId r:id="rId19"/>
  </p:notesMasterIdLst>
  <p:sldIdLst>
    <p:sldId id="631" r:id="rId8"/>
    <p:sldId id="646" r:id="rId9"/>
    <p:sldId id="650" r:id="rId10"/>
    <p:sldId id="651" r:id="rId11"/>
    <p:sldId id="654" r:id="rId12"/>
    <p:sldId id="655" r:id="rId13"/>
    <p:sldId id="656" r:id="rId14"/>
    <p:sldId id="659" r:id="rId15"/>
    <p:sldId id="657" r:id="rId16"/>
    <p:sldId id="658" r:id="rId17"/>
    <p:sldId id="630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00"/>
    <a:srgbClr val="800080"/>
    <a:srgbClr val="FF3399"/>
    <a:srgbClr val="F612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050" y="-102"/>
      </p:cViewPr>
      <p:guideLst>
        <p:guide orient="horz" pos="216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1A106-7D65-4803-AE0F-26998EBC805E}" type="doc">
      <dgm:prSet loTypeId="urn:microsoft.com/office/officeart/2005/8/layout/orgChart1#1" loCatId="hierarchy" qsTypeId="urn:microsoft.com/office/officeart/2005/8/quickstyle/simple3" qsCatId="simple" csTypeId="urn:microsoft.com/office/officeart/2005/8/colors/colorful5" csCatId="colorful" phldr="1"/>
      <dgm:spPr/>
    </dgm:pt>
    <dgm:pt modelId="{64634517-3702-4B21-BA14-D855326FD08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 smtClean="0">
              <a:ln/>
              <a:effectLst/>
              <a:latin typeface="Verdana" panose="020B0604030504040204" pitchFamily="34" charset="0"/>
              <a:ea typeface="隶书" panose="02010509060101010101" charset="-122"/>
            </a:rPr>
            <a:t>影响因素</a:t>
          </a:r>
          <a:endParaRPr kumimoji="0" lang="zh-CN" altLang="en-US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隶书" panose="02010509060101010101" charset="-122"/>
          </a:endParaRPr>
        </a:p>
      </dgm:t>
    </dgm:pt>
    <dgm:pt modelId="{A9883ECF-1BA5-45DE-A0BA-4DAE4F1773DD}" type="parTrans" cxnId="{51B25113-6781-45B6-B34C-D04121E89C23}">
      <dgm:prSet/>
      <dgm:spPr/>
      <dgm:t>
        <a:bodyPr/>
        <a:lstStyle/>
        <a:p>
          <a:endParaRPr lang="zh-CN" altLang="en-US"/>
        </a:p>
      </dgm:t>
    </dgm:pt>
    <dgm:pt modelId="{F33F081C-858E-43E3-A71D-C49C95458601}" type="sibTrans" cxnId="{51B25113-6781-45B6-B34C-D04121E89C23}">
      <dgm:prSet/>
      <dgm:spPr/>
      <dgm:t>
        <a:bodyPr/>
        <a:lstStyle/>
        <a:p>
          <a:endParaRPr lang="zh-CN" altLang="en-US"/>
        </a:p>
      </dgm:t>
    </dgm:pt>
    <dgm:pt modelId="{A811BACD-03C0-4004-BD91-59B907CA9FE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 smtClean="0">
              <a:ln/>
              <a:effectLst/>
              <a:latin typeface="隶书" panose="02010509060101010101" charset="-122"/>
              <a:ea typeface="隶书" panose="02010509060101010101" charset="-122"/>
            </a:rPr>
            <a:t>（一）主观因素</a:t>
          </a:r>
          <a:endParaRPr kumimoji="0" lang="zh-CN" altLang="en-US" b="1" i="0" u="none" strike="noStrike" cap="none" normalizeH="0" baseline="0" dirty="0" smtClean="0">
            <a:ln/>
            <a:effectLst/>
            <a:latin typeface="隶书" panose="02010509060101010101" charset="-122"/>
            <a:ea typeface="隶书" panose="02010509060101010101" charset="-122"/>
          </a:endParaRPr>
        </a:p>
      </dgm:t>
    </dgm:pt>
    <dgm:pt modelId="{001182D0-6F34-4512-8DB4-E95DB6D555F6}" type="parTrans" cxnId="{FDE7677F-4119-4326-B4CA-F4D8DCF8D7A9}">
      <dgm:prSet/>
      <dgm:spPr/>
      <dgm:t>
        <a:bodyPr/>
        <a:lstStyle/>
        <a:p>
          <a:endParaRPr lang="zh-CN" altLang="en-US"/>
        </a:p>
      </dgm:t>
    </dgm:pt>
    <dgm:pt modelId="{BCA6FC0F-B021-45EC-992D-CBFFF570A9AB}" type="sibTrans" cxnId="{FDE7677F-4119-4326-B4CA-F4D8DCF8D7A9}">
      <dgm:prSet/>
      <dgm:spPr/>
      <dgm:t>
        <a:bodyPr/>
        <a:lstStyle/>
        <a:p>
          <a:endParaRPr lang="zh-CN" altLang="en-US"/>
        </a:p>
      </dgm:t>
    </dgm:pt>
    <dgm:pt modelId="{3F0FA850-6242-4A48-81A9-370683D26CC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sz="2400" b="1" i="0" u="none" strike="noStrike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1.</a:t>
          </a:r>
          <a:r>
            <a:rPr kumimoji="0" lang="zh-CN" altLang="en-US" sz="2400" b="1" i="0" u="none" strike="noStrike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遗传素质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AC7A6CB7-6CAC-453E-881F-8FAA3AB3E28B}" type="parTrans" cxnId="{6572B787-D690-47DE-8868-B46BFBFCCE9F}">
      <dgm:prSet/>
      <dgm:spPr/>
      <dgm:t>
        <a:bodyPr/>
        <a:lstStyle/>
        <a:p>
          <a:endParaRPr lang="zh-CN" altLang="en-US"/>
        </a:p>
      </dgm:t>
    </dgm:pt>
    <dgm:pt modelId="{FC9E71CA-A637-4946-BB06-5A8B2CE8EEED}" type="sibTrans" cxnId="{6572B787-D690-47DE-8868-B46BFBFCCE9F}">
      <dgm:prSet/>
      <dgm:spPr/>
      <dgm:t>
        <a:bodyPr/>
        <a:lstStyle/>
        <a:p>
          <a:endParaRPr lang="zh-CN" altLang="en-US"/>
        </a:p>
      </dgm:t>
    </dgm:pt>
    <dgm:pt modelId="{3EC54CA5-E31A-4B95-9C9C-40EA8872BAD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 smtClean="0">
              <a:ln/>
              <a:effectLst/>
              <a:latin typeface="Verdana" panose="020B0604030504040204" pitchFamily="34" charset="0"/>
              <a:ea typeface="隶书" panose="02010509060101010101" charset="-122"/>
            </a:rPr>
            <a:t>（二）客观因素</a:t>
          </a:r>
          <a:endParaRPr kumimoji="0" lang="zh-CN" altLang="en-US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隶书" panose="02010509060101010101" charset="-122"/>
          </a:endParaRPr>
        </a:p>
      </dgm:t>
    </dgm:pt>
    <dgm:pt modelId="{19D9488E-0CC4-41FF-8B76-90E33F0A2A87}" type="parTrans" cxnId="{BB1CB43B-12E7-475D-83E7-05955E2927FD}">
      <dgm:prSet/>
      <dgm:spPr/>
      <dgm:t>
        <a:bodyPr/>
        <a:lstStyle/>
        <a:p>
          <a:endParaRPr lang="zh-CN" altLang="en-US"/>
        </a:p>
      </dgm:t>
    </dgm:pt>
    <dgm:pt modelId="{34984173-3605-46BA-848B-F5FC29BCCF15}" type="sibTrans" cxnId="{BB1CB43B-12E7-475D-83E7-05955E2927FD}">
      <dgm:prSet/>
      <dgm:spPr/>
      <dgm:t>
        <a:bodyPr/>
        <a:lstStyle/>
        <a:p>
          <a:endParaRPr lang="zh-CN" altLang="en-US"/>
        </a:p>
      </dgm:t>
    </dgm:pt>
    <dgm:pt modelId="{9A62B0AB-4537-4950-A11E-FECB4FEAFE4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sz="2400" b="1" i="0" u="none" strike="noStrike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2.</a:t>
          </a:r>
          <a:r>
            <a:rPr kumimoji="0" lang="zh-CN" altLang="en-US" sz="2400" b="1" i="0" u="none" strike="noStrike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宏观环境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374BB61A-49CD-4BE1-B51C-8B18CFE9B2DF}" type="parTrans" cxnId="{3C9721A0-D901-430E-B3B2-D6E9A8B79C81}">
      <dgm:prSet/>
      <dgm:spPr/>
      <dgm:t>
        <a:bodyPr/>
        <a:lstStyle/>
        <a:p>
          <a:endParaRPr lang="zh-CN" altLang="en-US"/>
        </a:p>
      </dgm:t>
    </dgm:pt>
    <dgm:pt modelId="{4E94851F-404E-4A3A-914A-27A105975855}" type="sibTrans" cxnId="{3C9721A0-D901-430E-B3B2-D6E9A8B79C81}">
      <dgm:prSet/>
      <dgm:spPr/>
      <dgm:t>
        <a:bodyPr/>
        <a:lstStyle/>
        <a:p>
          <a:endParaRPr lang="zh-CN" altLang="en-US"/>
        </a:p>
      </dgm:t>
    </dgm:pt>
    <dgm:pt modelId="{44BA7AFF-BDB1-4D3D-995B-C524A0BFEA9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社会文化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ADDEDD5F-4756-4E44-B8E7-18B173BCC13A}" type="parTrans" cxnId="{4B42790A-D98C-44E4-AB28-CD22C413509B}">
      <dgm:prSet/>
      <dgm:spPr/>
      <dgm:t>
        <a:bodyPr/>
        <a:lstStyle/>
        <a:p>
          <a:endParaRPr lang="zh-CN" altLang="en-US"/>
        </a:p>
      </dgm:t>
    </dgm:pt>
    <dgm:pt modelId="{185225AD-4F96-4541-BFD6-971F5C436A10}" type="sibTrans" cxnId="{4B42790A-D98C-44E4-AB28-CD22C413509B}">
      <dgm:prSet/>
      <dgm:spPr/>
      <dgm:t>
        <a:bodyPr/>
        <a:lstStyle/>
        <a:p>
          <a:endParaRPr lang="zh-CN" altLang="en-US"/>
        </a:p>
      </dgm:t>
    </dgm:pt>
    <dgm:pt modelId="{F04F55CD-1639-4BA0-919A-9AAE34FAD3A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sz="24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rPr>
            <a:t>3.</a:t>
          </a:r>
          <a:r>
            <a:rPr kumimoji="0" lang="zh-CN" altLang="en-US" sz="24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rPr>
            <a:t>微观环境</a:t>
          </a:r>
          <a:endParaRPr kumimoji="0" lang="zh-CN" altLang="en-US" sz="2400" b="1" i="0" u="none" strike="noStrike" cap="none" normalizeH="0" baseline="0" dirty="0" smtClean="0">
            <a:ln/>
            <a:solidFill>
              <a:srgbClr val="FF0000"/>
            </a:solidFill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CE88DF4B-CC8A-4E5B-B2A4-7356DAC9C8A7}" type="parTrans" cxnId="{BC266639-EAC4-4703-9F79-2292618832FD}">
      <dgm:prSet/>
      <dgm:spPr/>
      <dgm:t>
        <a:bodyPr/>
        <a:lstStyle/>
        <a:p>
          <a:endParaRPr lang="zh-CN" altLang="en-US"/>
        </a:p>
      </dgm:t>
    </dgm:pt>
    <dgm:pt modelId="{313BE3C4-D114-4581-A20A-1EE0B19111D9}" type="sibTrans" cxnId="{BC266639-EAC4-4703-9F79-2292618832FD}">
      <dgm:prSet/>
      <dgm:spPr/>
      <dgm:t>
        <a:bodyPr/>
        <a:lstStyle/>
        <a:p>
          <a:endParaRPr lang="zh-CN" altLang="en-US"/>
        </a:p>
      </dgm:t>
    </dgm:pt>
    <dgm:pt modelId="{140AC574-0A04-42BD-862D-0C39B4E2A2A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家庭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70F70DAE-1333-4225-955C-DF098F1E1B34}" type="parTrans" cxnId="{15B8B23E-9391-4660-9F9D-CEDFF9988ABB}">
      <dgm:prSet/>
      <dgm:spPr/>
      <dgm:t>
        <a:bodyPr/>
        <a:lstStyle/>
        <a:p>
          <a:endParaRPr lang="zh-CN" altLang="en-US"/>
        </a:p>
      </dgm:t>
    </dgm:pt>
    <dgm:pt modelId="{03CF37AD-89CA-4901-B001-0CC6C0829EFA}" type="sibTrans" cxnId="{15B8B23E-9391-4660-9F9D-CEDFF9988ABB}">
      <dgm:prSet/>
      <dgm:spPr/>
      <dgm:t>
        <a:bodyPr/>
        <a:lstStyle/>
        <a:p>
          <a:endParaRPr lang="zh-CN" altLang="en-US"/>
        </a:p>
      </dgm:t>
    </dgm:pt>
    <dgm:pt modelId="{F322A79F-6A86-44EA-9CE7-0491E97AA60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学校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95749FFD-6921-4584-8311-BDFFF3660862}" type="parTrans" cxnId="{6DE85D95-37A0-4635-9397-46BC7D41743E}">
      <dgm:prSet/>
      <dgm:spPr/>
      <dgm:t>
        <a:bodyPr/>
        <a:lstStyle/>
        <a:p>
          <a:endParaRPr lang="zh-CN" altLang="en-US"/>
        </a:p>
      </dgm:t>
    </dgm:pt>
    <dgm:pt modelId="{F4F8066E-197E-437F-BF76-1159F5EA0A4A}" type="sibTrans" cxnId="{6DE85D95-37A0-4635-9397-46BC7D41743E}">
      <dgm:prSet/>
      <dgm:spPr/>
      <dgm:t>
        <a:bodyPr/>
        <a:lstStyle/>
        <a:p>
          <a:endParaRPr lang="zh-CN" altLang="en-US"/>
        </a:p>
      </dgm:t>
    </dgm:pt>
    <dgm:pt modelId="{89C128A3-6D2E-46C3-8B44-CDA971B456B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同辈群体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0A1BB29E-05A4-4318-9625-2BAFA9F11818}" type="parTrans" cxnId="{A2FBD07D-6242-42FE-BF77-C65CD6A1689C}">
      <dgm:prSet/>
      <dgm:spPr/>
      <dgm:t>
        <a:bodyPr/>
        <a:lstStyle/>
        <a:p>
          <a:endParaRPr lang="zh-CN" altLang="en-US"/>
        </a:p>
      </dgm:t>
    </dgm:pt>
    <dgm:pt modelId="{669AAC5F-C116-4262-A1E3-F6C141EA0A1B}" type="sibTrans" cxnId="{A2FBD07D-6242-42FE-BF77-C65CD6A1689C}">
      <dgm:prSet/>
      <dgm:spPr/>
      <dgm:t>
        <a:bodyPr/>
        <a:lstStyle/>
        <a:p>
          <a:endParaRPr lang="zh-CN" altLang="en-US"/>
        </a:p>
      </dgm:t>
    </dgm:pt>
    <dgm:pt modelId="{652A71E5-329A-4E48-B644-DB717E95624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大众传媒</a:t>
          </a:r>
          <a:endParaRPr kumimoji="0" lang="zh-CN" altLang="en-US" sz="2400" b="1" i="0" u="none" strike="noStrike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gm:t>
    </dgm:pt>
    <dgm:pt modelId="{25E3A1C2-1B14-4056-8FD9-CFFF2AAACE87}" type="parTrans" cxnId="{C9DAC9E4-723B-4C6B-B92C-770E1BDDFC76}">
      <dgm:prSet/>
      <dgm:spPr/>
      <dgm:t>
        <a:bodyPr/>
        <a:lstStyle/>
        <a:p>
          <a:endParaRPr lang="zh-CN" altLang="en-US"/>
        </a:p>
      </dgm:t>
    </dgm:pt>
    <dgm:pt modelId="{14645D60-1F6B-45F0-B50D-7C9F84CE161D}" type="sibTrans" cxnId="{C9DAC9E4-723B-4C6B-B92C-770E1BDDFC76}">
      <dgm:prSet/>
      <dgm:spPr/>
      <dgm:t>
        <a:bodyPr/>
        <a:lstStyle/>
        <a:p>
          <a:endParaRPr lang="zh-CN" altLang="en-US"/>
        </a:p>
      </dgm:t>
    </dgm:pt>
    <dgm:pt modelId="{F76BB452-AB6E-4E51-A821-F15066343D84}" type="pres">
      <dgm:prSet presAssocID="{3F11A106-7D65-4803-AE0F-26998EBC80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97357D-ABFC-4346-8D53-048426EFCE2A}" type="pres">
      <dgm:prSet presAssocID="{64634517-3702-4B21-BA14-D855326FD089}" presName="hierRoot1" presStyleCnt="0">
        <dgm:presLayoutVars>
          <dgm:hierBranch val="hang"/>
        </dgm:presLayoutVars>
      </dgm:prSet>
      <dgm:spPr/>
    </dgm:pt>
    <dgm:pt modelId="{A32C4A9C-9B2A-4386-87CD-4B3BB0EB2DD9}" type="pres">
      <dgm:prSet presAssocID="{64634517-3702-4B21-BA14-D855326FD089}" presName="rootComposite1" presStyleCnt="0"/>
      <dgm:spPr/>
    </dgm:pt>
    <dgm:pt modelId="{4C52B766-E514-4BE2-9233-7A1A4176A5F9}" type="pres">
      <dgm:prSet presAssocID="{64634517-3702-4B21-BA14-D855326FD0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023ED6-11CB-4267-88A8-270B520BE55A}" type="pres">
      <dgm:prSet presAssocID="{64634517-3702-4B21-BA14-D855326FD089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E6B604C7-6D2D-450A-8EFC-240530003CAB}" type="pres">
      <dgm:prSet presAssocID="{64634517-3702-4B21-BA14-D855326FD089}" presName="hierChild2" presStyleCnt="0"/>
      <dgm:spPr/>
    </dgm:pt>
    <dgm:pt modelId="{25B1A119-0E4B-4EEC-B717-A8766BB3FB86}" type="pres">
      <dgm:prSet presAssocID="{001182D0-6F34-4512-8DB4-E95DB6D555F6}" presName="Name48" presStyleLbl="parChTrans1D2" presStyleIdx="0" presStyleCnt="2"/>
      <dgm:spPr/>
      <dgm:t>
        <a:bodyPr/>
        <a:lstStyle/>
        <a:p>
          <a:endParaRPr lang="zh-CN" altLang="en-US"/>
        </a:p>
      </dgm:t>
    </dgm:pt>
    <dgm:pt modelId="{448DB826-3833-4980-9BB7-4F74F62F1E94}" type="pres">
      <dgm:prSet presAssocID="{A811BACD-03C0-4004-BD91-59B907CA9FE6}" presName="hierRoot2" presStyleCnt="0">
        <dgm:presLayoutVars>
          <dgm:hierBranch/>
        </dgm:presLayoutVars>
      </dgm:prSet>
      <dgm:spPr/>
    </dgm:pt>
    <dgm:pt modelId="{01D04091-DB1F-4215-B54C-3E31219504FE}" type="pres">
      <dgm:prSet presAssocID="{A811BACD-03C0-4004-BD91-59B907CA9FE6}" presName="rootComposite" presStyleCnt="0"/>
      <dgm:spPr/>
    </dgm:pt>
    <dgm:pt modelId="{27852168-C062-42B3-9393-2F3BEC854815}" type="pres">
      <dgm:prSet presAssocID="{A811BACD-03C0-4004-BD91-59B907CA9FE6}" presName="rootText" presStyleLbl="node2" presStyleIdx="0" presStyleCnt="2" custScaleX="13669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3D35C1-1126-4799-8F11-8BDEC95C1E48}" type="pres">
      <dgm:prSet presAssocID="{A811BACD-03C0-4004-BD91-59B907CA9FE6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4D2095CF-DE32-4077-ADE5-CE8AC4D991FA}" type="pres">
      <dgm:prSet presAssocID="{A811BACD-03C0-4004-BD91-59B907CA9FE6}" presName="hierChild4" presStyleCnt="0"/>
      <dgm:spPr/>
    </dgm:pt>
    <dgm:pt modelId="{5AE3DE9C-8C12-4B23-BE0B-52699B0EBC77}" type="pres">
      <dgm:prSet presAssocID="{AC7A6CB7-6CAC-453E-881F-8FAA3AB3E28B}" presName="Name35" presStyleLbl="parChTrans1D3" presStyleIdx="0" presStyleCnt="3"/>
      <dgm:spPr/>
      <dgm:t>
        <a:bodyPr/>
        <a:lstStyle/>
        <a:p>
          <a:endParaRPr lang="zh-CN" altLang="en-US"/>
        </a:p>
      </dgm:t>
    </dgm:pt>
    <dgm:pt modelId="{5538E5A5-FD79-4BA9-9470-D986F6461679}" type="pres">
      <dgm:prSet presAssocID="{3F0FA850-6242-4A48-81A9-370683D26CC9}" presName="hierRoot2" presStyleCnt="0">
        <dgm:presLayoutVars>
          <dgm:hierBranch/>
        </dgm:presLayoutVars>
      </dgm:prSet>
      <dgm:spPr/>
    </dgm:pt>
    <dgm:pt modelId="{83286EF7-B84F-435C-B979-F532978FFF64}" type="pres">
      <dgm:prSet presAssocID="{3F0FA850-6242-4A48-81A9-370683D26CC9}" presName="rootComposite" presStyleCnt="0"/>
      <dgm:spPr/>
    </dgm:pt>
    <dgm:pt modelId="{3D6F4231-2E66-495B-B312-DE9924E201FC}" type="pres">
      <dgm:prSet presAssocID="{3F0FA850-6242-4A48-81A9-370683D26CC9}" presName="rootText" presStyleLbl="node3" presStyleIdx="0" presStyleCnt="3" custScaleX="13669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F2EE45-702F-4DAD-8F03-49470CB2B146}" type="pres">
      <dgm:prSet presAssocID="{3F0FA850-6242-4A48-81A9-370683D26CC9}" presName="rootConnector" presStyleLbl="node3" presStyleIdx="0" presStyleCnt="3"/>
      <dgm:spPr/>
      <dgm:t>
        <a:bodyPr/>
        <a:lstStyle/>
        <a:p>
          <a:endParaRPr lang="zh-CN" altLang="en-US"/>
        </a:p>
      </dgm:t>
    </dgm:pt>
    <dgm:pt modelId="{1D1A21E7-1385-45AC-92D5-36424A4BC298}" type="pres">
      <dgm:prSet presAssocID="{3F0FA850-6242-4A48-81A9-370683D26CC9}" presName="hierChild4" presStyleCnt="0"/>
      <dgm:spPr/>
    </dgm:pt>
    <dgm:pt modelId="{09FEE778-F2FE-4BC4-8DE1-905DECB3FC65}" type="pres">
      <dgm:prSet presAssocID="{3F0FA850-6242-4A48-81A9-370683D26CC9}" presName="hierChild5" presStyleCnt="0"/>
      <dgm:spPr/>
    </dgm:pt>
    <dgm:pt modelId="{936C8CCF-DEC0-4665-93BD-D3B2F1BC0083}" type="pres">
      <dgm:prSet presAssocID="{A811BACD-03C0-4004-BD91-59B907CA9FE6}" presName="hierChild5" presStyleCnt="0"/>
      <dgm:spPr/>
    </dgm:pt>
    <dgm:pt modelId="{044F56CC-750E-47CA-88A2-3382C80C0D4A}" type="pres">
      <dgm:prSet presAssocID="{19D9488E-0CC4-41FF-8B76-90E33F0A2A87}" presName="Name48" presStyleLbl="parChTrans1D2" presStyleIdx="1" presStyleCnt="2"/>
      <dgm:spPr/>
      <dgm:t>
        <a:bodyPr/>
        <a:lstStyle/>
        <a:p>
          <a:endParaRPr lang="zh-CN" altLang="en-US"/>
        </a:p>
      </dgm:t>
    </dgm:pt>
    <dgm:pt modelId="{E00ECC4A-DF56-42D2-9A69-D3810617C2DF}" type="pres">
      <dgm:prSet presAssocID="{3EC54CA5-E31A-4B95-9C9C-40EA8872BADA}" presName="hierRoot2" presStyleCnt="0">
        <dgm:presLayoutVars>
          <dgm:hierBranch/>
        </dgm:presLayoutVars>
      </dgm:prSet>
      <dgm:spPr/>
    </dgm:pt>
    <dgm:pt modelId="{D8BE1ABA-1783-46EB-AECA-471DFCD53C8E}" type="pres">
      <dgm:prSet presAssocID="{3EC54CA5-E31A-4B95-9C9C-40EA8872BADA}" presName="rootComposite" presStyleCnt="0"/>
      <dgm:spPr/>
    </dgm:pt>
    <dgm:pt modelId="{78EFF49A-8F7C-4B0A-9E15-B1B39D567382}" type="pres">
      <dgm:prSet presAssocID="{3EC54CA5-E31A-4B95-9C9C-40EA8872BADA}" presName="rootText" presStyleLbl="node2" presStyleIdx="1" presStyleCnt="2" custScaleX="1529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B2806C2-6C52-46CE-B4F4-2B3EC61FDB7F}" type="pres">
      <dgm:prSet presAssocID="{3EC54CA5-E31A-4B95-9C9C-40EA8872BADA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70F6FA92-EEED-40AE-B0E2-392FF43E611D}" type="pres">
      <dgm:prSet presAssocID="{3EC54CA5-E31A-4B95-9C9C-40EA8872BADA}" presName="hierChild4" presStyleCnt="0"/>
      <dgm:spPr/>
    </dgm:pt>
    <dgm:pt modelId="{10CA129C-52DA-437C-B028-B7E3A551AF20}" type="pres">
      <dgm:prSet presAssocID="{374BB61A-49CD-4BE1-B51C-8B18CFE9B2DF}" presName="Name35" presStyleLbl="parChTrans1D3" presStyleIdx="1" presStyleCnt="3"/>
      <dgm:spPr/>
      <dgm:t>
        <a:bodyPr/>
        <a:lstStyle/>
        <a:p>
          <a:endParaRPr lang="zh-CN" altLang="en-US"/>
        </a:p>
      </dgm:t>
    </dgm:pt>
    <dgm:pt modelId="{F3F77F14-9E1D-4609-972A-96B4EE002086}" type="pres">
      <dgm:prSet presAssocID="{9A62B0AB-4537-4950-A11E-FECB4FEAFE41}" presName="hierRoot2" presStyleCnt="0">
        <dgm:presLayoutVars>
          <dgm:hierBranch val="l"/>
        </dgm:presLayoutVars>
      </dgm:prSet>
      <dgm:spPr/>
    </dgm:pt>
    <dgm:pt modelId="{6B9B4947-A262-4044-9CB0-714D808B59C5}" type="pres">
      <dgm:prSet presAssocID="{9A62B0AB-4537-4950-A11E-FECB4FEAFE41}" presName="rootComposite" presStyleCnt="0"/>
      <dgm:spPr/>
    </dgm:pt>
    <dgm:pt modelId="{5085DF50-8612-4BA6-90BB-99687B5A57F3}" type="pres">
      <dgm:prSet presAssocID="{9A62B0AB-4537-4950-A11E-FECB4FEAFE41}" presName="rootText" presStyleLbl="node3" presStyleIdx="1" presStyleCnt="3" custScaleX="12894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0C229D-3945-4002-A00E-7A76C56065CE}" type="pres">
      <dgm:prSet presAssocID="{9A62B0AB-4537-4950-A11E-FECB4FEAFE41}" presName="rootConnector" presStyleLbl="node3" presStyleIdx="1" presStyleCnt="3"/>
      <dgm:spPr/>
      <dgm:t>
        <a:bodyPr/>
        <a:lstStyle/>
        <a:p>
          <a:endParaRPr lang="zh-CN" altLang="en-US"/>
        </a:p>
      </dgm:t>
    </dgm:pt>
    <dgm:pt modelId="{11CC85D9-1B47-4A4C-9680-F7EBAD2730F7}" type="pres">
      <dgm:prSet presAssocID="{9A62B0AB-4537-4950-A11E-FECB4FEAFE41}" presName="hierChild4" presStyleCnt="0"/>
      <dgm:spPr/>
    </dgm:pt>
    <dgm:pt modelId="{05AE7E6A-E725-49B9-8AD0-5F53B09C35E3}" type="pres">
      <dgm:prSet presAssocID="{ADDEDD5F-4756-4E44-B8E7-18B173BCC13A}" presName="Name50" presStyleLbl="parChTrans1D4" presStyleIdx="0" presStyleCnt="5"/>
      <dgm:spPr/>
      <dgm:t>
        <a:bodyPr/>
        <a:lstStyle/>
        <a:p>
          <a:endParaRPr lang="zh-CN" altLang="en-US"/>
        </a:p>
      </dgm:t>
    </dgm:pt>
    <dgm:pt modelId="{722B8EA5-48F9-4925-A562-50C3A6459F1D}" type="pres">
      <dgm:prSet presAssocID="{44BA7AFF-BDB1-4D3D-995B-C524A0BFEA92}" presName="hierRoot2" presStyleCnt="0">
        <dgm:presLayoutVars>
          <dgm:hierBranch val="r"/>
        </dgm:presLayoutVars>
      </dgm:prSet>
      <dgm:spPr/>
    </dgm:pt>
    <dgm:pt modelId="{79AA42B0-4D54-4CD3-BAF0-250C8F55B954}" type="pres">
      <dgm:prSet presAssocID="{44BA7AFF-BDB1-4D3D-995B-C524A0BFEA92}" presName="rootComposite" presStyleCnt="0"/>
      <dgm:spPr/>
    </dgm:pt>
    <dgm:pt modelId="{1D87382B-84CB-4D2A-9281-FBE363DC84BF}" type="pres">
      <dgm:prSet presAssocID="{44BA7AFF-BDB1-4D3D-995B-C524A0BFEA92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3F2F4D-4664-461C-9907-0C11851953D0}" type="pres">
      <dgm:prSet presAssocID="{44BA7AFF-BDB1-4D3D-995B-C524A0BFEA92}" presName="rootConnector" presStyleLbl="node4" presStyleIdx="0" presStyleCnt="5"/>
      <dgm:spPr/>
      <dgm:t>
        <a:bodyPr/>
        <a:lstStyle/>
        <a:p>
          <a:endParaRPr lang="zh-CN" altLang="en-US"/>
        </a:p>
      </dgm:t>
    </dgm:pt>
    <dgm:pt modelId="{ADB5E5D3-E007-49DC-B6A7-C11ECD3CE0E9}" type="pres">
      <dgm:prSet presAssocID="{44BA7AFF-BDB1-4D3D-995B-C524A0BFEA92}" presName="hierChild4" presStyleCnt="0"/>
      <dgm:spPr/>
    </dgm:pt>
    <dgm:pt modelId="{241FCE8C-659B-466E-B6CB-A675E92BD9BB}" type="pres">
      <dgm:prSet presAssocID="{44BA7AFF-BDB1-4D3D-995B-C524A0BFEA92}" presName="hierChild5" presStyleCnt="0"/>
      <dgm:spPr/>
    </dgm:pt>
    <dgm:pt modelId="{0852762A-3E5B-4B3D-90FC-30976D635CDA}" type="pres">
      <dgm:prSet presAssocID="{9A62B0AB-4537-4950-A11E-FECB4FEAFE41}" presName="hierChild5" presStyleCnt="0"/>
      <dgm:spPr/>
    </dgm:pt>
    <dgm:pt modelId="{F90D4CC0-8493-4223-AEBF-EF113774303B}" type="pres">
      <dgm:prSet presAssocID="{CE88DF4B-CC8A-4E5B-B2A4-7356DAC9C8A7}" presName="Name35" presStyleLbl="parChTrans1D3" presStyleIdx="2" presStyleCnt="3"/>
      <dgm:spPr/>
      <dgm:t>
        <a:bodyPr/>
        <a:lstStyle/>
        <a:p>
          <a:endParaRPr lang="zh-CN" altLang="en-US"/>
        </a:p>
      </dgm:t>
    </dgm:pt>
    <dgm:pt modelId="{A68A894A-294A-46DC-B4B4-2EE36EFA99B3}" type="pres">
      <dgm:prSet presAssocID="{F04F55CD-1639-4BA0-919A-9AAE34FAD3A0}" presName="hierRoot2" presStyleCnt="0">
        <dgm:presLayoutVars>
          <dgm:hierBranch val="hang"/>
        </dgm:presLayoutVars>
      </dgm:prSet>
      <dgm:spPr/>
    </dgm:pt>
    <dgm:pt modelId="{7F6B3A0D-9861-4332-8587-A497CACD8C1E}" type="pres">
      <dgm:prSet presAssocID="{F04F55CD-1639-4BA0-919A-9AAE34FAD3A0}" presName="rootComposite" presStyleCnt="0"/>
      <dgm:spPr/>
    </dgm:pt>
    <dgm:pt modelId="{80469AC2-6F8E-4B05-8131-19B2A5C588FD}" type="pres">
      <dgm:prSet presAssocID="{F04F55CD-1639-4BA0-919A-9AAE34FAD3A0}" presName="rootText" presStyleLbl="node3" presStyleIdx="2" presStyleCnt="3" custScaleX="12898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13D724B-A053-4837-8D96-ACF73C5979D7}" type="pres">
      <dgm:prSet presAssocID="{F04F55CD-1639-4BA0-919A-9AAE34FAD3A0}" presName="rootConnector" presStyleLbl="node3" presStyleIdx="2" presStyleCnt="3"/>
      <dgm:spPr/>
      <dgm:t>
        <a:bodyPr/>
        <a:lstStyle/>
        <a:p>
          <a:endParaRPr lang="zh-CN" altLang="en-US"/>
        </a:p>
      </dgm:t>
    </dgm:pt>
    <dgm:pt modelId="{AC7D0215-6D59-48DD-A677-F4C0082031E5}" type="pres">
      <dgm:prSet presAssocID="{F04F55CD-1639-4BA0-919A-9AAE34FAD3A0}" presName="hierChild4" presStyleCnt="0"/>
      <dgm:spPr/>
    </dgm:pt>
    <dgm:pt modelId="{B967521F-05D6-4A59-BB88-82BEED02FA7E}" type="pres">
      <dgm:prSet presAssocID="{70F70DAE-1333-4225-955C-DF098F1E1B34}" presName="Name48" presStyleLbl="parChTrans1D4" presStyleIdx="1" presStyleCnt="5"/>
      <dgm:spPr/>
      <dgm:t>
        <a:bodyPr/>
        <a:lstStyle/>
        <a:p>
          <a:endParaRPr lang="zh-CN" altLang="en-US"/>
        </a:p>
      </dgm:t>
    </dgm:pt>
    <dgm:pt modelId="{4B69FAD3-322D-4826-95E2-DD5B9468D3CE}" type="pres">
      <dgm:prSet presAssocID="{140AC574-0A04-42BD-862D-0C39B4E2A2A8}" presName="hierRoot2" presStyleCnt="0">
        <dgm:presLayoutVars>
          <dgm:hierBranch val="r"/>
        </dgm:presLayoutVars>
      </dgm:prSet>
      <dgm:spPr/>
    </dgm:pt>
    <dgm:pt modelId="{503997E8-E6CF-4DDB-B0C5-D7C02856DDBE}" type="pres">
      <dgm:prSet presAssocID="{140AC574-0A04-42BD-862D-0C39B4E2A2A8}" presName="rootComposite" presStyleCnt="0"/>
      <dgm:spPr/>
    </dgm:pt>
    <dgm:pt modelId="{88715D67-1F4A-4A9D-93A9-01BCFD8B8CDB}" type="pres">
      <dgm:prSet presAssocID="{140AC574-0A04-42BD-862D-0C39B4E2A2A8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DA63CA6-C6D8-4E4D-821E-BCA0F3228330}" type="pres">
      <dgm:prSet presAssocID="{140AC574-0A04-42BD-862D-0C39B4E2A2A8}" presName="rootConnector" presStyleLbl="node4" presStyleIdx="1" presStyleCnt="5"/>
      <dgm:spPr/>
      <dgm:t>
        <a:bodyPr/>
        <a:lstStyle/>
        <a:p>
          <a:endParaRPr lang="zh-CN" altLang="en-US"/>
        </a:p>
      </dgm:t>
    </dgm:pt>
    <dgm:pt modelId="{8E0979D5-090B-438E-BCD3-CC4A81DEA1D5}" type="pres">
      <dgm:prSet presAssocID="{140AC574-0A04-42BD-862D-0C39B4E2A2A8}" presName="hierChild4" presStyleCnt="0"/>
      <dgm:spPr/>
    </dgm:pt>
    <dgm:pt modelId="{9542BE5B-2DB4-4070-AC59-D34B370FA89E}" type="pres">
      <dgm:prSet presAssocID="{140AC574-0A04-42BD-862D-0C39B4E2A2A8}" presName="hierChild5" presStyleCnt="0"/>
      <dgm:spPr/>
    </dgm:pt>
    <dgm:pt modelId="{76DDE4CF-1B53-4C7D-8005-27228E696D96}" type="pres">
      <dgm:prSet presAssocID="{95749FFD-6921-4584-8311-BDFFF3660862}" presName="Name48" presStyleLbl="parChTrans1D4" presStyleIdx="2" presStyleCnt="5"/>
      <dgm:spPr/>
      <dgm:t>
        <a:bodyPr/>
        <a:lstStyle/>
        <a:p>
          <a:endParaRPr lang="zh-CN" altLang="en-US"/>
        </a:p>
      </dgm:t>
    </dgm:pt>
    <dgm:pt modelId="{B2D93A80-75CE-421F-B6F1-594012C64DC9}" type="pres">
      <dgm:prSet presAssocID="{F322A79F-6A86-44EA-9CE7-0491E97AA609}" presName="hierRoot2" presStyleCnt="0">
        <dgm:presLayoutVars>
          <dgm:hierBranch val="r"/>
        </dgm:presLayoutVars>
      </dgm:prSet>
      <dgm:spPr/>
    </dgm:pt>
    <dgm:pt modelId="{E354743E-CB12-4F6F-8602-F4AF65DBAB32}" type="pres">
      <dgm:prSet presAssocID="{F322A79F-6A86-44EA-9CE7-0491E97AA609}" presName="rootComposite" presStyleCnt="0"/>
      <dgm:spPr/>
    </dgm:pt>
    <dgm:pt modelId="{1DD3F0E8-3C21-42CD-ABA1-F99466EAA4B9}" type="pres">
      <dgm:prSet presAssocID="{F322A79F-6A86-44EA-9CE7-0491E97AA609}" presName="rootText" presStyleLbl="node4" presStyleIdx="2" presStyleCnt="5" custLinFactNeighborX="976" custLinFactNeighborY="20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159572-83AE-4AAE-8AD2-A350FE75ACFE}" type="pres">
      <dgm:prSet presAssocID="{F322A79F-6A86-44EA-9CE7-0491E97AA609}" presName="rootConnector" presStyleLbl="node4" presStyleIdx="2" presStyleCnt="5"/>
      <dgm:spPr/>
      <dgm:t>
        <a:bodyPr/>
        <a:lstStyle/>
        <a:p>
          <a:endParaRPr lang="zh-CN" altLang="en-US"/>
        </a:p>
      </dgm:t>
    </dgm:pt>
    <dgm:pt modelId="{821ABD87-C383-4A9C-8B8C-93423CFFD01E}" type="pres">
      <dgm:prSet presAssocID="{F322A79F-6A86-44EA-9CE7-0491E97AA609}" presName="hierChild4" presStyleCnt="0"/>
      <dgm:spPr/>
    </dgm:pt>
    <dgm:pt modelId="{F6218344-C0EC-4CC7-8A1E-D04317B12DA2}" type="pres">
      <dgm:prSet presAssocID="{F322A79F-6A86-44EA-9CE7-0491E97AA609}" presName="hierChild5" presStyleCnt="0"/>
      <dgm:spPr/>
    </dgm:pt>
    <dgm:pt modelId="{ADD17296-1AA1-4178-A8D6-878EEAB28E38}" type="pres">
      <dgm:prSet presAssocID="{0A1BB29E-05A4-4318-9625-2BAFA9F11818}" presName="Name48" presStyleLbl="parChTrans1D4" presStyleIdx="3" presStyleCnt="5"/>
      <dgm:spPr/>
      <dgm:t>
        <a:bodyPr/>
        <a:lstStyle/>
        <a:p>
          <a:endParaRPr lang="zh-CN" altLang="en-US"/>
        </a:p>
      </dgm:t>
    </dgm:pt>
    <dgm:pt modelId="{33382B30-1B64-43D0-BA96-DE14F7E28EDD}" type="pres">
      <dgm:prSet presAssocID="{89C128A3-6D2E-46C3-8B44-CDA971B456BB}" presName="hierRoot2" presStyleCnt="0">
        <dgm:presLayoutVars>
          <dgm:hierBranch val="r"/>
        </dgm:presLayoutVars>
      </dgm:prSet>
      <dgm:spPr/>
    </dgm:pt>
    <dgm:pt modelId="{E6C0B0EB-CAC2-46AB-9059-FEE1D74DD25E}" type="pres">
      <dgm:prSet presAssocID="{89C128A3-6D2E-46C3-8B44-CDA971B456BB}" presName="rootComposite" presStyleCnt="0"/>
      <dgm:spPr/>
    </dgm:pt>
    <dgm:pt modelId="{0FA36F09-2209-4036-9B03-576CC400E4DA}" type="pres">
      <dgm:prSet presAssocID="{89C128A3-6D2E-46C3-8B44-CDA971B456BB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D03060-D946-4451-A953-20E6FE99E39E}" type="pres">
      <dgm:prSet presAssocID="{89C128A3-6D2E-46C3-8B44-CDA971B456BB}" presName="rootConnector" presStyleLbl="node4" presStyleIdx="3" presStyleCnt="5"/>
      <dgm:spPr/>
      <dgm:t>
        <a:bodyPr/>
        <a:lstStyle/>
        <a:p>
          <a:endParaRPr lang="zh-CN" altLang="en-US"/>
        </a:p>
      </dgm:t>
    </dgm:pt>
    <dgm:pt modelId="{D74A28DD-8BCB-4E64-8A97-39A060D523DF}" type="pres">
      <dgm:prSet presAssocID="{89C128A3-6D2E-46C3-8B44-CDA971B456BB}" presName="hierChild4" presStyleCnt="0"/>
      <dgm:spPr/>
    </dgm:pt>
    <dgm:pt modelId="{80BAAB55-A5E8-4836-8E42-5CA2C989BB7D}" type="pres">
      <dgm:prSet presAssocID="{89C128A3-6D2E-46C3-8B44-CDA971B456BB}" presName="hierChild5" presStyleCnt="0"/>
      <dgm:spPr/>
    </dgm:pt>
    <dgm:pt modelId="{5B1A8DA7-6E41-4489-8569-01CA679CF30E}" type="pres">
      <dgm:prSet presAssocID="{25E3A1C2-1B14-4056-8FD9-CFFF2AAACE87}" presName="Name48" presStyleLbl="parChTrans1D4" presStyleIdx="4" presStyleCnt="5"/>
      <dgm:spPr/>
      <dgm:t>
        <a:bodyPr/>
        <a:lstStyle/>
        <a:p>
          <a:endParaRPr lang="zh-CN" altLang="en-US"/>
        </a:p>
      </dgm:t>
    </dgm:pt>
    <dgm:pt modelId="{FA0FDA8E-3784-4BE1-B76C-518FFC2A1619}" type="pres">
      <dgm:prSet presAssocID="{652A71E5-329A-4E48-B644-DB717E956242}" presName="hierRoot2" presStyleCnt="0">
        <dgm:presLayoutVars>
          <dgm:hierBranch val="hang"/>
        </dgm:presLayoutVars>
      </dgm:prSet>
      <dgm:spPr/>
    </dgm:pt>
    <dgm:pt modelId="{FA5EA524-AF18-4550-9996-FD68BD26A78C}" type="pres">
      <dgm:prSet presAssocID="{652A71E5-329A-4E48-B644-DB717E956242}" presName="rootComposite" presStyleCnt="0"/>
      <dgm:spPr/>
    </dgm:pt>
    <dgm:pt modelId="{D334C86D-89D7-4CA1-9EBB-A805EAEC9AE1}" type="pres">
      <dgm:prSet presAssocID="{652A71E5-329A-4E48-B644-DB717E956242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934EAA3-CBD5-4920-84E9-4F212B2E3E34}" type="pres">
      <dgm:prSet presAssocID="{652A71E5-329A-4E48-B644-DB717E956242}" presName="rootConnector" presStyleLbl="node4" presStyleIdx="4" presStyleCnt="5"/>
      <dgm:spPr/>
      <dgm:t>
        <a:bodyPr/>
        <a:lstStyle/>
        <a:p>
          <a:endParaRPr lang="zh-CN" altLang="en-US"/>
        </a:p>
      </dgm:t>
    </dgm:pt>
    <dgm:pt modelId="{EA5F2496-D265-4381-B98E-1AD06C68F539}" type="pres">
      <dgm:prSet presAssocID="{652A71E5-329A-4E48-B644-DB717E956242}" presName="hierChild4" presStyleCnt="0"/>
      <dgm:spPr/>
    </dgm:pt>
    <dgm:pt modelId="{97292B84-2A00-4443-BAB4-12352403341E}" type="pres">
      <dgm:prSet presAssocID="{652A71E5-329A-4E48-B644-DB717E956242}" presName="hierChild5" presStyleCnt="0"/>
      <dgm:spPr/>
    </dgm:pt>
    <dgm:pt modelId="{3733CB76-07B7-42B1-8765-35ECC0148B50}" type="pres">
      <dgm:prSet presAssocID="{F04F55CD-1639-4BA0-919A-9AAE34FAD3A0}" presName="hierChild5" presStyleCnt="0"/>
      <dgm:spPr/>
    </dgm:pt>
    <dgm:pt modelId="{4DDAD3F3-31CA-462D-B3B3-0A211040297D}" type="pres">
      <dgm:prSet presAssocID="{3EC54CA5-E31A-4B95-9C9C-40EA8872BADA}" presName="hierChild5" presStyleCnt="0"/>
      <dgm:spPr/>
    </dgm:pt>
    <dgm:pt modelId="{CBF3464A-1F30-41D1-A6E4-0A034F40BA36}" type="pres">
      <dgm:prSet presAssocID="{64634517-3702-4B21-BA14-D855326FD089}" presName="hierChild3" presStyleCnt="0"/>
      <dgm:spPr/>
    </dgm:pt>
  </dgm:ptLst>
  <dgm:cxnLst>
    <dgm:cxn modelId="{AADE4691-0508-49ED-B5BB-E56C80BBDD00}" type="presOf" srcId="{F322A79F-6A86-44EA-9CE7-0491E97AA609}" destId="{1DD3F0E8-3C21-42CD-ABA1-F99466EAA4B9}" srcOrd="0" destOrd="0" presId="urn:microsoft.com/office/officeart/2005/8/layout/orgChart1#1"/>
    <dgm:cxn modelId="{E52EE72C-ABE4-465B-871F-A93E0A25073D}" type="presOf" srcId="{001182D0-6F34-4512-8DB4-E95DB6D555F6}" destId="{25B1A119-0E4B-4EEC-B717-A8766BB3FB86}" srcOrd="0" destOrd="0" presId="urn:microsoft.com/office/officeart/2005/8/layout/orgChart1#1"/>
    <dgm:cxn modelId="{2D621C67-6282-45AF-A754-CC66951D460F}" type="presOf" srcId="{A811BACD-03C0-4004-BD91-59B907CA9FE6}" destId="{173D35C1-1126-4799-8F11-8BDEC95C1E48}" srcOrd="1" destOrd="0" presId="urn:microsoft.com/office/officeart/2005/8/layout/orgChart1#1"/>
    <dgm:cxn modelId="{EA52C4BB-8881-4571-8701-BD11E4352A9D}" type="presOf" srcId="{3EC54CA5-E31A-4B95-9C9C-40EA8872BADA}" destId="{5B2806C2-6C52-46CE-B4F4-2B3EC61FDB7F}" srcOrd="1" destOrd="0" presId="urn:microsoft.com/office/officeart/2005/8/layout/orgChart1#1"/>
    <dgm:cxn modelId="{A0F28EF1-9763-4557-8CD6-1EC75125811E}" type="presOf" srcId="{374BB61A-49CD-4BE1-B51C-8B18CFE9B2DF}" destId="{10CA129C-52DA-437C-B028-B7E3A551AF20}" srcOrd="0" destOrd="0" presId="urn:microsoft.com/office/officeart/2005/8/layout/orgChart1#1"/>
    <dgm:cxn modelId="{C199FFC6-10EC-4FB0-90E1-E3D1071CC7AE}" type="presOf" srcId="{3F0FA850-6242-4A48-81A9-370683D26CC9}" destId="{3D6F4231-2E66-495B-B312-DE9924E201FC}" srcOrd="0" destOrd="0" presId="urn:microsoft.com/office/officeart/2005/8/layout/orgChart1#1"/>
    <dgm:cxn modelId="{A2FBD07D-6242-42FE-BF77-C65CD6A1689C}" srcId="{F04F55CD-1639-4BA0-919A-9AAE34FAD3A0}" destId="{89C128A3-6D2E-46C3-8B44-CDA971B456BB}" srcOrd="2" destOrd="0" parTransId="{0A1BB29E-05A4-4318-9625-2BAFA9F11818}" sibTransId="{669AAC5F-C116-4262-A1E3-F6C141EA0A1B}"/>
    <dgm:cxn modelId="{F801B823-1C39-4CD1-9447-B5E25D409981}" type="presOf" srcId="{9A62B0AB-4537-4950-A11E-FECB4FEAFE41}" destId="{E30C229D-3945-4002-A00E-7A76C56065CE}" srcOrd="1" destOrd="0" presId="urn:microsoft.com/office/officeart/2005/8/layout/orgChart1#1"/>
    <dgm:cxn modelId="{3D73EE25-C196-4A82-9FA1-F38A770383A6}" type="presOf" srcId="{F322A79F-6A86-44EA-9CE7-0491E97AA609}" destId="{2E159572-83AE-4AAE-8AD2-A350FE75ACFE}" srcOrd="1" destOrd="0" presId="urn:microsoft.com/office/officeart/2005/8/layout/orgChart1#1"/>
    <dgm:cxn modelId="{6572B787-D690-47DE-8868-B46BFBFCCE9F}" srcId="{A811BACD-03C0-4004-BD91-59B907CA9FE6}" destId="{3F0FA850-6242-4A48-81A9-370683D26CC9}" srcOrd="0" destOrd="0" parTransId="{AC7A6CB7-6CAC-453E-881F-8FAA3AB3E28B}" sibTransId="{FC9E71CA-A637-4946-BB06-5A8B2CE8EEED}"/>
    <dgm:cxn modelId="{42D0AF87-B26D-4D01-9312-74E966EFBF33}" type="presOf" srcId="{64634517-3702-4B21-BA14-D855326FD089}" destId="{35023ED6-11CB-4267-88A8-270B520BE55A}" srcOrd="1" destOrd="0" presId="urn:microsoft.com/office/officeart/2005/8/layout/orgChart1#1"/>
    <dgm:cxn modelId="{AE0C417F-5823-4E60-AC03-96C89CE855F2}" type="presOf" srcId="{0A1BB29E-05A4-4318-9625-2BAFA9F11818}" destId="{ADD17296-1AA1-4178-A8D6-878EEAB28E38}" srcOrd="0" destOrd="0" presId="urn:microsoft.com/office/officeart/2005/8/layout/orgChart1#1"/>
    <dgm:cxn modelId="{8DB87E0F-143A-4567-93FA-F0C5F162E9B6}" type="presOf" srcId="{19D9488E-0CC4-41FF-8B76-90E33F0A2A87}" destId="{044F56CC-750E-47CA-88A2-3382C80C0D4A}" srcOrd="0" destOrd="0" presId="urn:microsoft.com/office/officeart/2005/8/layout/orgChart1#1"/>
    <dgm:cxn modelId="{C434CDD9-BD3F-4EB5-B933-EF07E025A30A}" type="presOf" srcId="{70F70DAE-1333-4225-955C-DF098F1E1B34}" destId="{B967521F-05D6-4A59-BB88-82BEED02FA7E}" srcOrd="0" destOrd="0" presId="urn:microsoft.com/office/officeart/2005/8/layout/orgChart1#1"/>
    <dgm:cxn modelId="{BC266639-EAC4-4703-9F79-2292618832FD}" srcId="{3EC54CA5-E31A-4B95-9C9C-40EA8872BADA}" destId="{F04F55CD-1639-4BA0-919A-9AAE34FAD3A0}" srcOrd="1" destOrd="0" parTransId="{CE88DF4B-CC8A-4E5B-B2A4-7356DAC9C8A7}" sibTransId="{313BE3C4-D114-4581-A20A-1EE0B19111D9}"/>
    <dgm:cxn modelId="{5384DAE9-41D6-4C08-A7B5-80E66CA75CB6}" type="presOf" srcId="{3EC54CA5-E31A-4B95-9C9C-40EA8872BADA}" destId="{78EFF49A-8F7C-4B0A-9E15-B1B39D567382}" srcOrd="0" destOrd="0" presId="urn:microsoft.com/office/officeart/2005/8/layout/orgChart1#1"/>
    <dgm:cxn modelId="{92A7B0FC-5CC2-486B-BC9F-D82221A65DBA}" type="presOf" srcId="{44BA7AFF-BDB1-4D3D-995B-C524A0BFEA92}" destId="{243F2F4D-4664-461C-9907-0C11851953D0}" srcOrd="1" destOrd="0" presId="urn:microsoft.com/office/officeart/2005/8/layout/orgChart1#1"/>
    <dgm:cxn modelId="{6DE85D95-37A0-4635-9397-46BC7D41743E}" srcId="{F04F55CD-1639-4BA0-919A-9AAE34FAD3A0}" destId="{F322A79F-6A86-44EA-9CE7-0491E97AA609}" srcOrd="1" destOrd="0" parTransId="{95749FFD-6921-4584-8311-BDFFF3660862}" sibTransId="{F4F8066E-197E-437F-BF76-1159F5EA0A4A}"/>
    <dgm:cxn modelId="{F582A18D-A39C-412A-98CB-87E7E826EA28}" type="presOf" srcId="{ADDEDD5F-4756-4E44-B8E7-18B173BCC13A}" destId="{05AE7E6A-E725-49B9-8AD0-5F53B09C35E3}" srcOrd="0" destOrd="0" presId="urn:microsoft.com/office/officeart/2005/8/layout/orgChart1#1"/>
    <dgm:cxn modelId="{CE3283A5-490D-407B-8D25-7E8AA031F3D0}" type="presOf" srcId="{140AC574-0A04-42BD-862D-0C39B4E2A2A8}" destId="{88715D67-1F4A-4A9D-93A9-01BCFD8B8CDB}" srcOrd="0" destOrd="0" presId="urn:microsoft.com/office/officeart/2005/8/layout/orgChart1#1"/>
    <dgm:cxn modelId="{B770510A-4F2C-4FE7-AD4D-641262119A5F}" type="presOf" srcId="{F04F55CD-1639-4BA0-919A-9AAE34FAD3A0}" destId="{B13D724B-A053-4837-8D96-ACF73C5979D7}" srcOrd="1" destOrd="0" presId="urn:microsoft.com/office/officeart/2005/8/layout/orgChart1#1"/>
    <dgm:cxn modelId="{FDE7677F-4119-4326-B4CA-F4D8DCF8D7A9}" srcId="{64634517-3702-4B21-BA14-D855326FD089}" destId="{A811BACD-03C0-4004-BD91-59B907CA9FE6}" srcOrd="0" destOrd="0" parTransId="{001182D0-6F34-4512-8DB4-E95DB6D555F6}" sibTransId="{BCA6FC0F-B021-45EC-992D-CBFFF570A9AB}"/>
    <dgm:cxn modelId="{4B42790A-D98C-44E4-AB28-CD22C413509B}" srcId="{9A62B0AB-4537-4950-A11E-FECB4FEAFE41}" destId="{44BA7AFF-BDB1-4D3D-995B-C524A0BFEA92}" srcOrd="0" destOrd="0" parTransId="{ADDEDD5F-4756-4E44-B8E7-18B173BCC13A}" sibTransId="{185225AD-4F96-4541-BFD6-971F5C436A10}"/>
    <dgm:cxn modelId="{80B31EAF-8ABD-4543-9A68-A349414D0F12}" type="presOf" srcId="{9A62B0AB-4537-4950-A11E-FECB4FEAFE41}" destId="{5085DF50-8612-4BA6-90BB-99687B5A57F3}" srcOrd="0" destOrd="0" presId="urn:microsoft.com/office/officeart/2005/8/layout/orgChart1#1"/>
    <dgm:cxn modelId="{5DA60669-1B8C-48D4-9954-C0DE3C2027F4}" type="presOf" srcId="{3F0FA850-6242-4A48-81A9-370683D26CC9}" destId="{08F2EE45-702F-4DAD-8F03-49470CB2B146}" srcOrd="1" destOrd="0" presId="urn:microsoft.com/office/officeart/2005/8/layout/orgChart1#1"/>
    <dgm:cxn modelId="{42CC47EB-483D-45C3-9318-88BFD1D81E5D}" type="presOf" srcId="{A811BACD-03C0-4004-BD91-59B907CA9FE6}" destId="{27852168-C062-42B3-9393-2F3BEC854815}" srcOrd="0" destOrd="0" presId="urn:microsoft.com/office/officeart/2005/8/layout/orgChart1#1"/>
    <dgm:cxn modelId="{3DE90505-5BCB-4092-A857-BB7CAFB1141F}" type="presOf" srcId="{F04F55CD-1639-4BA0-919A-9AAE34FAD3A0}" destId="{80469AC2-6F8E-4B05-8131-19B2A5C588FD}" srcOrd="0" destOrd="0" presId="urn:microsoft.com/office/officeart/2005/8/layout/orgChart1#1"/>
    <dgm:cxn modelId="{3C9721A0-D901-430E-B3B2-D6E9A8B79C81}" srcId="{3EC54CA5-E31A-4B95-9C9C-40EA8872BADA}" destId="{9A62B0AB-4537-4950-A11E-FECB4FEAFE41}" srcOrd="0" destOrd="0" parTransId="{374BB61A-49CD-4BE1-B51C-8B18CFE9B2DF}" sibTransId="{4E94851F-404E-4A3A-914A-27A105975855}"/>
    <dgm:cxn modelId="{51B25113-6781-45B6-B34C-D04121E89C23}" srcId="{3F11A106-7D65-4803-AE0F-26998EBC805E}" destId="{64634517-3702-4B21-BA14-D855326FD089}" srcOrd="0" destOrd="0" parTransId="{A9883ECF-1BA5-45DE-A0BA-4DAE4F1773DD}" sibTransId="{F33F081C-858E-43E3-A71D-C49C95458601}"/>
    <dgm:cxn modelId="{DB105ECD-E944-4AEF-A762-F78CACF16069}" type="presOf" srcId="{95749FFD-6921-4584-8311-BDFFF3660862}" destId="{76DDE4CF-1B53-4C7D-8005-27228E696D96}" srcOrd="0" destOrd="0" presId="urn:microsoft.com/office/officeart/2005/8/layout/orgChart1#1"/>
    <dgm:cxn modelId="{50117E3E-8BC2-4831-8293-BB3F864E98D2}" type="presOf" srcId="{652A71E5-329A-4E48-B644-DB717E956242}" destId="{8934EAA3-CBD5-4920-84E9-4F212B2E3E34}" srcOrd="1" destOrd="0" presId="urn:microsoft.com/office/officeart/2005/8/layout/orgChart1#1"/>
    <dgm:cxn modelId="{87E64B58-A9A6-4DB0-B202-5826B2927745}" type="presOf" srcId="{CE88DF4B-CC8A-4E5B-B2A4-7356DAC9C8A7}" destId="{F90D4CC0-8493-4223-AEBF-EF113774303B}" srcOrd="0" destOrd="0" presId="urn:microsoft.com/office/officeart/2005/8/layout/orgChart1#1"/>
    <dgm:cxn modelId="{97587894-9476-4CF5-819B-6253FE8DEED6}" type="presOf" srcId="{25E3A1C2-1B14-4056-8FD9-CFFF2AAACE87}" destId="{5B1A8DA7-6E41-4489-8569-01CA679CF30E}" srcOrd="0" destOrd="0" presId="urn:microsoft.com/office/officeart/2005/8/layout/orgChart1#1"/>
    <dgm:cxn modelId="{71C33344-C3B9-4C82-B571-E8391FF631B6}" type="presOf" srcId="{140AC574-0A04-42BD-862D-0C39B4E2A2A8}" destId="{1DA63CA6-C6D8-4E4D-821E-BCA0F3228330}" srcOrd="1" destOrd="0" presId="urn:microsoft.com/office/officeart/2005/8/layout/orgChart1#1"/>
    <dgm:cxn modelId="{819DA9FA-F427-4733-9D74-D0EFD79046C8}" type="presOf" srcId="{3F11A106-7D65-4803-AE0F-26998EBC805E}" destId="{F76BB452-AB6E-4E51-A821-F15066343D84}" srcOrd="0" destOrd="0" presId="urn:microsoft.com/office/officeart/2005/8/layout/orgChart1#1"/>
    <dgm:cxn modelId="{DE419380-84C7-47BE-BABF-402F611C850F}" type="presOf" srcId="{44BA7AFF-BDB1-4D3D-995B-C524A0BFEA92}" destId="{1D87382B-84CB-4D2A-9281-FBE363DC84BF}" srcOrd="0" destOrd="0" presId="urn:microsoft.com/office/officeart/2005/8/layout/orgChart1#1"/>
    <dgm:cxn modelId="{C9DAC9E4-723B-4C6B-B92C-770E1BDDFC76}" srcId="{F04F55CD-1639-4BA0-919A-9AAE34FAD3A0}" destId="{652A71E5-329A-4E48-B644-DB717E956242}" srcOrd="3" destOrd="0" parTransId="{25E3A1C2-1B14-4056-8FD9-CFFF2AAACE87}" sibTransId="{14645D60-1F6B-45F0-B50D-7C9F84CE161D}"/>
    <dgm:cxn modelId="{CA2A621B-3E46-4E7D-A7A2-548EADBFF57C}" type="presOf" srcId="{AC7A6CB7-6CAC-453E-881F-8FAA3AB3E28B}" destId="{5AE3DE9C-8C12-4B23-BE0B-52699B0EBC77}" srcOrd="0" destOrd="0" presId="urn:microsoft.com/office/officeart/2005/8/layout/orgChart1#1"/>
    <dgm:cxn modelId="{15B8B23E-9391-4660-9F9D-CEDFF9988ABB}" srcId="{F04F55CD-1639-4BA0-919A-9AAE34FAD3A0}" destId="{140AC574-0A04-42BD-862D-0C39B4E2A2A8}" srcOrd="0" destOrd="0" parTransId="{70F70DAE-1333-4225-955C-DF098F1E1B34}" sibTransId="{03CF37AD-89CA-4901-B001-0CC6C0829EFA}"/>
    <dgm:cxn modelId="{0CA2F0AD-B537-441E-B258-81B4A5E58FDE}" type="presOf" srcId="{64634517-3702-4B21-BA14-D855326FD089}" destId="{4C52B766-E514-4BE2-9233-7A1A4176A5F9}" srcOrd="0" destOrd="0" presId="urn:microsoft.com/office/officeart/2005/8/layout/orgChart1#1"/>
    <dgm:cxn modelId="{37F58E3E-4311-45E9-92B6-5F0566C7CBBF}" type="presOf" srcId="{89C128A3-6D2E-46C3-8B44-CDA971B456BB}" destId="{0FA36F09-2209-4036-9B03-576CC400E4DA}" srcOrd="0" destOrd="0" presId="urn:microsoft.com/office/officeart/2005/8/layout/orgChart1#1"/>
    <dgm:cxn modelId="{2D0D8017-88AD-46CA-B31A-36F2A4A38711}" type="presOf" srcId="{89C128A3-6D2E-46C3-8B44-CDA971B456BB}" destId="{49D03060-D946-4451-A953-20E6FE99E39E}" srcOrd="1" destOrd="0" presId="urn:microsoft.com/office/officeart/2005/8/layout/orgChart1#1"/>
    <dgm:cxn modelId="{BB1CB43B-12E7-475D-83E7-05955E2927FD}" srcId="{64634517-3702-4B21-BA14-D855326FD089}" destId="{3EC54CA5-E31A-4B95-9C9C-40EA8872BADA}" srcOrd="1" destOrd="0" parTransId="{19D9488E-0CC4-41FF-8B76-90E33F0A2A87}" sibTransId="{34984173-3605-46BA-848B-F5FC29BCCF15}"/>
    <dgm:cxn modelId="{341F518E-E7D1-47F9-8CCD-8AB46E9C920D}" type="presOf" srcId="{652A71E5-329A-4E48-B644-DB717E956242}" destId="{D334C86D-89D7-4CA1-9EBB-A805EAEC9AE1}" srcOrd="0" destOrd="0" presId="urn:microsoft.com/office/officeart/2005/8/layout/orgChart1#1"/>
    <dgm:cxn modelId="{354DEAF3-F0B7-46F5-B8A6-8BD130025122}" type="presParOf" srcId="{F76BB452-AB6E-4E51-A821-F15066343D84}" destId="{9997357D-ABFC-4346-8D53-048426EFCE2A}" srcOrd="0" destOrd="0" presId="urn:microsoft.com/office/officeart/2005/8/layout/orgChart1#1"/>
    <dgm:cxn modelId="{D568B46B-C40D-482D-9B06-C58E1842707E}" type="presParOf" srcId="{9997357D-ABFC-4346-8D53-048426EFCE2A}" destId="{A32C4A9C-9B2A-4386-87CD-4B3BB0EB2DD9}" srcOrd="0" destOrd="0" presId="urn:microsoft.com/office/officeart/2005/8/layout/orgChart1#1"/>
    <dgm:cxn modelId="{846040A6-CFE9-4962-B24B-27D1ADCB0347}" type="presParOf" srcId="{A32C4A9C-9B2A-4386-87CD-4B3BB0EB2DD9}" destId="{4C52B766-E514-4BE2-9233-7A1A4176A5F9}" srcOrd="0" destOrd="0" presId="urn:microsoft.com/office/officeart/2005/8/layout/orgChart1#1"/>
    <dgm:cxn modelId="{8FEC8AF6-7C43-4DE5-B4B5-79F7819CE6BE}" type="presParOf" srcId="{A32C4A9C-9B2A-4386-87CD-4B3BB0EB2DD9}" destId="{35023ED6-11CB-4267-88A8-270B520BE55A}" srcOrd="1" destOrd="0" presId="urn:microsoft.com/office/officeart/2005/8/layout/orgChart1#1"/>
    <dgm:cxn modelId="{CCCF54EC-50BD-426F-A711-AB3BC15C179A}" type="presParOf" srcId="{9997357D-ABFC-4346-8D53-048426EFCE2A}" destId="{E6B604C7-6D2D-450A-8EFC-240530003CAB}" srcOrd="1" destOrd="0" presId="urn:microsoft.com/office/officeart/2005/8/layout/orgChart1#1"/>
    <dgm:cxn modelId="{E1D85338-7981-4687-BBB1-4955EB3EF8E0}" type="presParOf" srcId="{E6B604C7-6D2D-450A-8EFC-240530003CAB}" destId="{25B1A119-0E4B-4EEC-B717-A8766BB3FB86}" srcOrd="0" destOrd="0" presId="urn:microsoft.com/office/officeart/2005/8/layout/orgChart1#1"/>
    <dgm:cxn modelId="{978E93A9-0A6B-42B7-90D2-B6150261F42C}" type="presParOf" srcId="{E6B604C7-6D2D-450A-8EFC-240530003CAB}" destId="{448DB826-3833-4980-9BB7-4F74F62F1E94}" srcOrd="1" destOrd="0" presId="urn:microsoft.com/office/officeart/2005/8/layout/orgChart1#1"/>
    <dgm:cxn modelId="{E504A34F-96E2-4289-9CBF-E1064B930B31}" type="presParOf" srcId="{448DB826-3833-4980-9BB7-4F74F62F1E94}" destId="{01D04091-DB1F-4215-B54C-3E31219504FE}" srcOrd="0" destOrd="0" presId="urn:microsoft.com/office/officeart/2005/8/layout/orgChart1#1"/>
    <dgm:cxn modelId="{6FB1BC58-F1A7-4B12-8F0A-AE0B873F53F8}" type="presParOf" srcId="{01D04091-DB1F-4215-B54C-3E31219504FE}" destId="{27852168-C062-42B3-9393-2F3BEC854815}" srcOrd="0" destOrd="0" presId="urn:microsoft.com/office/officeart/2005/8/layout/orgChart1#1"/>
    <dgm:cxn modelId="{7E8AE141-9E2A-4CF0-965E-0844176C7C00}" type="presParOf" srcId="{01D04091-DB1F-4215-B54C-3E31219504FE}" destId="{173D35C1-1126-4799-8F11-8BDEC95C1E48}" srcOrd="1" destOrd="0" presId="urn:microsoft.com/office/officeart/2005/8/layout/orgChart1#1"/>
    <dgm:cxn modelId="{80A9B4A0-EE78-4A39-8BC4-2726AE617A02}" type="presParOf" srcId="{448DB826-3833-4980-9BB7-4F74F62F1E94}" destId="{4D2095CF-DE32-4077-ADE5-CE8AC4D991FA}" srcOrd="1" destOrd="0" presId="urn:microsoft.com/office/officeart/2005/8/layout/orgChart1#1"/>
    <dgm:cxn modelId="{1949BD0B-C7DA-4572-B574-D279814EA542}" type="presParOf" srcId="{4D2095CF-DE32-4077-ADE5-CE8AC4D991FA}" destId="{5AE3DE9C-8C12-4B23-BE0B-52699B0EBC77}" srcOrd="0" destOrd="0" presId="urn:microsoft.com/office/officeart/2005/8/layout/orgChart1#1"/>
    <dgm:cxn modelId="{150DDDB5-5E25-49CE-8C3D-53C7FCA4C3CC}" type="presParOf" srcId="{4D2095CF-DE32-4077-ADE5-CE8AC4D991FA}" destId="{5538E5A5-FD79-4BA9-9470-D986F6461679}" srcOrd="1" destOrd="0" presId="urn:microsoft.com/office/officeart/2005/8/layout/orgChart1#1"/>
    <dgm:cxn modelId="{278A9EDC-272A-4440-9BBD-6400254D0A07}" type="presParOf" srcId="{5538E5A5-FD79-4BA9-9470-D986F6461679}" destId="{83286EF7-B84F-435C-B979-F532978FFF64}" srcOrd="0" destOrd="0" presId="urn:microsoft.com/office/officeart/2005/8/layout/orgChart1#1"/>
    <dgm:cxn modelId="{15772728-435F-4C3E-9593-5D13E5702507}" type="presParOf" srcId="{83286EF7-B84F-435C-B979-F532978FFF64}" destId="{3D6F4231-2E66-495B-B312-DE9924E201FC}" srcOrd="0" destOrd="0" presId="urn:microsoft.com/office/officeart/2005/8/layout/orgChart1#1"/>
    <dgm:cxn modelId="{D4638D62-118F-4DEE-B46C-A47D63B258D5}" type="presParOf" srcId="{83286EF7-B84F-435C-B979-F532978FFF64}" destId="{08F2EE45-702F-4DAD-8F03-49470CB2B146}" srcOrd="1" destOrd="0" presId="urn:microsoft.com/office/officeart/2005/8/layout/orgChart1#1"/>
    <dgm:cxn modelId="{574F40C2-4B03-4011-B4C5-48C9F2B26C99}" type="presParOf" srcId="{5538E5A5-FD79-4BA9-9470-D986F6461679}" destId="{1D1A21E7-1385-45AC-92D5-36424A4BC298}" srcOrd="1" destOrd="0" presId="urn:microsoft.com/office/officeart/2005/8/layout/orgChart1#1"/>
    <dgm:cxn modelId="{2E8A1008-0145-4BE6-8211-FA7E3552A52C}" type="presParOf" srcId="{5538E5A5-FD79-4BA9-9470-D986F6461679}" destId="{09FEE778-F2FE-4BC4-8DE1-905DECB3FC65}" srcOrd="2" destOrd="0" presId="urn:microsoft.com/office/officeart/2005/8/layout/orgChart1#1"/>
    <dgm:cxn modelId="{8BD5BC6E-D4E6-4A3E-BA3B-1F22DBDA018A}" type="presParOf" srcId="{448DB826-3833-4980-9BB7-4F74F62F1E94}" destId="{936C8CCF-DEC0-4665-93BD-D3B2F1BC0083}" srcOrd="2" destOrd="0" presId="urn:microsoft.com/office/officeart/2005/8/layout/orgChart1#1"/>
    <dgm:cxn modelId="{BE492CAE-1653-4931-B5C4-74B472013908}" type="presParOf" srcId="{E6B604C7-6D2D-450A-8EFC-240530003CAB}" destId="{044F56CC-750E-47CA-88A2-3382C80C0D4A}" srcOrd="2" destOrd="0" presId="urn:microsoft.com/office/officeart/2005/8/layout/orgChart1#1"/>
    <dgm:cxn modelId="{1C331F98-F80A-4C26-8985-8C9CC4FCF6B2}" type="presParOf" srcId="{E6B604C7-6D2D-450A-8EFC-240530003CAB}" destId="{E00ECC4A-DF56-42D2-9A69-D3810617C2DF}" srcOrd="3" destOrd="0" presId="urn:microsoft.com/office/officeart/2005/8/layout/orgChart1#1"/>
    <dgm:cxn modelId="{0D5F00C8-5F9D-421A-BE49-255055078A6C}" type="presParOf" srcId="{E00ECC4A-DF56-42D2-9A69-D3810617C2DF}" destId="{D8BE1ABA-1783-46EB-AECA-471DFCD53C8E}" srcOrd="0" destOrd="0" presId="urn:microsoft.com/office/officeart/2005/8/layout/orgChart1#1"/>
    <dgm:cxn modelId="{83A4994E-D7C6-4BB7-A59D-A85681506C6F}" type="presParOf" srcId="{D8BE1ABA-1783-46EB-AECA-471DFCD53C8E}" destId="{78EFF49A-8F7C-4B0A-9E15-B1B39D567382}" srcOrd="0" destOrd="0" presId="urn:microsoft.com/office/officeart/2005/8/layout/orgChart1#1"/>
    <dgm:cxn modelId="{E9B6B821-1408-4A2E-8FBC-5D0A5F6244D6}" type="presParOf" srcId="{D8BE1ABA-1783-46EB-AECA-471DFCD53C8E}" destId="{5B2806C2-6C52-46CE-B4F4-2B3EC61FDB7F}" srcOrd="1" destOrd="0" presId="urn:microsoft.com/office/officeart/2005/8/layout/orgChart1#1"/>
    <dgm:cxn modelId="{89C17A0D-63E5-4A7A-A90F-66EA68705038}" type="presParOf" srcId="{E00ECC4A-DF56-42D2-9A69-D3810617C2DF}" destId="{70F6FA92-EEED-40AE-B0E2-392FF43E611D}" srcOrd="1" destOrd="0" presId="urn:microsoft.com/office/officeart/2005/8/layout/orgChart1#1"/>
    <dgm:cxn modelId="{D3213305-83D2-4A25-B244-06C22A99C58B}" type="presParOf" srcId="{70F6FA92-EEED-40AE-B0E2-392FF43E611D}" destId="{10CA129C-52DA-437C-B028-B7E3A551AF20}" srcOrd="0" destOrd="0" presId="urn:microsoft.com/office/officeart/2005/8/layout/orgChart1#1"/>
    <dgm:cxn modelId="{5D2861CA-401F-4085-913F-7B04C8377554}" type="presParOf" srcId="{70F6FA92-EEED-40AE-B0E2-392FF43E611D}" destId="{F3F77F14-9E1D-4609-972A-96B4EE002086}" srcOrd="1" destOrd="0" presId="urn:microsoft.com/office/officeart/2005/8/layout/orgChart1#1"/>
    <dgm:cxn modelId="{ACACE820-14F8-4C50-9C0B-12749D714970}" type="presParOf" srcId="{F3F77F14-9E1D-4609-972A-96B4EE002086}" destId="{6B9B4947-A262-4044-9CB0-714D808B59C5}" srcOrd="0" destOrd="0" presId="urn:microsoft.com/office/officeart/2005/8/layout/orgChart1#1"/>
    <dgm:cxn modelId="{7EAA721E-8CA9-4585-B650-386DCD449690}" type="presParOf" srcId="{6B9B4947-A262-4044-9CB0-714D808B59C5}" destId="{5085DF50-8612-4BA6-90BB-99687B5A57F3}" srcOrd="0" destOrd="0" presId="urn:microsoft.com/office/officeart/2005/8/layout/orgChart1#1"/>
    <dgm:cxn modelId="{28D92DAF-9FA5-4372-9AFB-C7C1AF279F5F}" type="presParOf" srcId="{6B9B4947-A262-4044-9CB0-714D808B59C5}" destId="{E30C229D-3945-4002-A00E-7A76C56065CE}" srcOrd="1" destOrd="0" presId="urn:microsoft.com/office/officeart/2005/8/layout/orgChart1#1"/>
    <dgm:cxn modelId="{12CBCF64-191B-4828-942E-E0F6E7BF4647}" type="presParOf" srcId="{F3F77F14-9E1D-4609-972A-96B4EE002086}" destId="{11CC85D9-1B47-4A4C-9680-F7EBAD2730F7}" srcOrd="1" destOrd="0" presId="urn:microsoft.com/office/officeart/2005/8/layout/orgChart1#1"/>
    <dgm:cxn modelId="{CC077823-929A-4AA3-B2CB-7E75AE5A08D7}" type="presParOf" srcId="{11CC85D9-1B47-4A4C-9680-F7EBAD2730F7}" destId="{05AE7E6A-E725-49B9-8AD0-5F53B09C35E3}" srcOrd="0" destOrd="0" presId="urn:microsoft.com/office/officeart/2005/8/layout/orgChart1#1"/>
    <dgm:cxn modelId="{7206A4D3-4D4A-41EC-8D71-96E59D992204}" type="presParOf" srcId="{11CC85D9-1B47-4A4C-9680-F7EBAD2730F7}" destId="{722B8EA5-48F9-4925-A562-50C3A6459F1D}" srcOrd="1" destOrd="0" presId="urn:microsoft.com/office/officeart/2005/8/layout/orgChart1#1"/>
    <dgm:cxn modelId="{857984D2-3A98-4FE2-AF5E-06E500B43AAC}" type="presParOf" srcId="{722B8EA5-48F9-4925-A562-50C3A6459F1D}" destId="{79AA42B0-4D54-4CD3-BAF0-250C8F55B954}" srcOrd="0" destOrd="0" presId="urn:microsoft.com/office/officeart/2005/8/layout/orgChart1#1"/>
    <dgm:cxn modelId="{CCBC275A-82CB-4491-9359-00C9E49FCA62}" type="presParOf" srcId="{79AA42B0-4D54-4CD3-BAF0-250C8F55B954}" destId="{1D87382B-84CB-4D2A-9281-FBE363DC84BF}" srcOrd="0" destOrd="0" presId="urn:microsoft.com/office/officeart/2005/8/layout/orgChart1#1"/>
    <dgm:cxn modelId="{787E0A32-EDB8-443C-935C-53B282B48F3A}" type="presParOf" srcId="{79AA42B0-4D54-4CD3-BAF0-250C8F55B954}" destId="{243F2F4D-4664-461C-9907-0C11851953D0}" srcOrd="1" destOrd="0" presId="urn:microsoft.com/office/officeart/2005/8/layout/orgChart1#1"/>
    <dgm:cxn modelId="{80290B95-C923-4257-A239-1CBFDF3C07B9}" type="presParOf" srcId="{722B8EA5-48F9-4925-A562-50C3A6459F1D}" destId="{ADB5E5D3-E007-49DC-B6A7-C11ECD3CE0E9}" srcOrd="1" destOrd="0" presId="urn:microsoft.com/office/officeart/2005/8/layout/orgChart1#1"/>
    <dgm:cxn modelId="{DD3ABA27-024F-4AB4-9983-660A284E8AA1}" type="presParOf" srcId="{722B8EA5-48F9-4925-A562-50C3A6459F1D}" destId="{241FCE8C-659B-466E-B6CB-A675E92BD9BB}" srcOrd="2" destOrd="0" presId="urn:microsoft.com/office/officeart/2005/8/layout/orgChart1#1"/>
    <dgm:cxn modelId="{3544D6A9-3E5E-4580-A88A-5057FA6A3BC9}" type="presParOf" srcId="{F3F77F14-9E1D-4609-972A-96B4EE002086}" destId="{0852762A-3E5B-4B3D-90FC-30976D635CDA}" srcOrd="2" destOrd="0" presId="urn:microsoft.com/office/officeart/2005/8/layout/orgChart1#1"/>
    <dgm:cxn modelId="{D2D42691-D9F2-4667-B01E-D4C5AFF88B48}" type="presParOf" srcId="{70F6FA92-EEED-40AE-B0E2-392FF43E611D}" destId="{F90D4CC0-8493-4223-AEBF-EF113774303B}" srcOrd="2" destOrd="0" presId="urn:microsoft.com/office/officeart/2005/8/layout/orgChart1#1"/>
    <dgm:cxn modelId="{220A7328-C522-4122-BF11-B861D776297F}" type="presParOf" srcId="{70F6FA92-EEED-40AE-B0E2-392FF43E611D}" destId="{A68A894A-294A-46DC-B4B4-2EE36EFA99B3}" srcOrd="3" destOrd="0" presId="urn:microsoft.com/office/officeart/2005/8/layout/orgChart1#1"/>
    <dgm:cxn modelId="{388AEEF5-526F-4052-B72A-39205B979A22}" type="presParOf" srcId="{A68A894A-294A-46DC-B4B4-2EE36EFA99B3}" destId="{7F6B3A0D-9861-4332-8587-A497CACD8C1E}" srcOrd="0" destOrd="0" presId="urn:microsoft.com/office/officeart/2005/8/layout/orgChart1#1"/>
    <dgm:cxn modelId="{DA359A72-8E0E-484A-96A1-8D76AE8F33C2}" type="presParOf" srcId="{7F6B3A0D-9861-4332-8587-A497CACD8C1E}" destId="{80469AC2-6F8E-4B05-8131-19B2A5C588FD}" srcOrd="0" destOrd="0" presId="urn:microsoft.com/office/officeart/2005/8/layout/orgChart1#1"/>
    <dgm:cxn modelId="{C82DAEE2-3AC7-416A-A89F-A157D5FE54E1}" type="presParOf" srcId="{7F6B3A0D-9861-4332-8587-A497CACD8C1E}" destId="{B13D724B-A053-4837-8D96-ACF73C5979D7}" srcOrd="1" destOrd="0" presId="urn:microsoft.com/office/officeart/2005/8/layout/orgChart1#1"/>
    <dgm:cxn modelId="{ECD2E665-A4CA-441D-8173-D7BC7D9FA186}" type="presParOf" srcId="{A68A894A-294A-46DC-B4B4-2EE36EFA99B3}" destId="{AC7D0215-6D59-48DD-A677-F4C0082031E5}" srcOrd="1" destOrd="0" presId="urn:microsoft.com/office/officeart/2005/8/layout/orgChart1#1"/>
    <dgm:cxn modelId="{F75EC015-6E8A-443F-9FCD-E1364D5C61E2}" type="presParOf" srcId="{AC7D0215-6D59-48DD-A677-F4C0082031E5}" destId="{B967521F-05D6-4A59-BB88-82BEED02FA7E}" srcOrd="0" destOrd="0" presId="urn:microsoft.com/office/officeart/2005/8/layout/orgChart1#1"/>
    <dgm:cxn modelId="{B0326E88-7DD1-4471-B5E6-5551119A91B5}" type="presParOf" srcId="{AC7D0215-6D59-48DD-A677-F4C0082031E5}" destId="{4B69FAD3-322D-4826-95E2-DD5B9468D3CE}" srcOrd="1" destOrd="0" presId="urn:microsoft.com/office/officeart/2005/8/layout/orgChart1#1"/>
    <dgm:cxn modelId="{ED087549-6CF6-48A0-BC44-3DB6A5580055}" type="presParOf" srcId="{4B69FAD3-322D-4826-95E2-DD5B9468D3CE}" destId="{503997E8-E6CF-4DDB-B0C5-D7C02856DDBE}" srcOrd="0" destOrd="0" presId="urn:microsoft.com/office/officeart/2005/8/layout/orgChart1#1"/>
    <dgm:cxn modelId="{7084EC3B-6300-4AFE-9B5A-D45CF5AA3F02}" type="presParOf" srcId="{503997E8-E6CF-4DDB-B0C5-D7C02856DDBE}" destId="{88715D67-1F4A-4A9D-93A9-01BCFD8B8CDB}" srcOrd="0" destOrd="0" presId="urn:microsoft.com/office/officeart/2005/8/layout/orgChart1#1"/>
    <dgm:cxn modelId="{D9289BE8-C060-4B88-8B66-26F6DC4EC205}" type="presParOf" srcId="{503997E8-E6CF-4DDB-B0C5-D7C02856DDBE}" destId="{1DA63CA6-C6D8-4E4D-821E-BCA0F3228330}" srcOrd="1" destOrd="0" presId="urn:microsoft.com/office/officeart/2005/8/layout/orgChart1#1"/>
    <dgm:cxn modelId="{64F8523A-33BC-4F0B-95A3-8952EC0643C5}" type="presParOf" srcId="{4B69FAD3-322D-4826-95E2-DD5B9468D3CE}" destId="{8E0979D5-090B-438E-BCD3-CC4A81DEA1D5}" srcOrd="1" destOrd="0" presId="urn:microsoft.com/office/officeart/2005/8/layout/orgChart1#1"/>
    <dgm:cxn modelId="{024C9F74-CD29-41A5-A79C-FD34226A342B}" type="presParOf" srcId="{4B69FAD3-322D-4826-95E2-DD5B9468D3CE}" destId="{9542BE5B-2DB4-4070-AC59-D34B370FA89E}" srcOrd="2" destOrd="0" presId="urn:microsoft.com/office/officeart/2005/8/layout/orgChart1#1"/>
    <dgm:cxn modelId="{332812F5-314C-432C-AEAA-0F0529EDC58D}" type="presParOf" srcId="{AC7D0215-6D59-48DD-A677-F4C0082031E5}" destId="{76DDE4CF-1B53-4C7D-8005-27228E696D96}" srcOrd="2" destOrd="0" presId="urn:microsoft.com/office/officeart/2005/8/layout/orgChart1#1"/>
    <dgm:cxn modelId="{991E222C-9E3D-434E-91D5-42E30289FCD7}" type="presParOf" srcId="{AC7D0215-6D59-48DD-A677-F4C0082031E5}" destId="{B2D93A80-75CE-421F-B6F1-594012C64DC9}" srcOrd="3" destOrd="0" presId="urn:microsoft.com/office/officeart/2005/8/layout/orgChart1#1"/>
    <dgm:cxn modelId="{AE118E0E-349E-41B7-BA7E-AD94930A6D51}" type="presParOf" srcId="{B2D93A80-75CE-421F-B6F1-594012C64DC9}" destId="{E354743E-CB12-4F6F-8602-F4AF65DBAB32}" srcOrd="0" destOrd="0" presId="urn:microsoft.com/office/officeart/2005/8/layout/orgChart1#1"/>
    <dgm:cxn modelId="{027CDC15-1032-4FFA-9CD3-4CCBEA8B786E}" type="presParOf" srcId="{E354743E-CB12-4F6F-8602-F4AF65DBAB32}" destId="{1DD3F0E8-3C21-42CD-ABA1-F99466EAA4B9}" srcOrd="0" destOrd="0" presId="urn:microsoft.com/office/officeart/2005/8/layout/orgChart1#1"/>
    <dgm:cxn modelId="{D93ACBAF-BDDD-4997-B1B6-B5403BA324BC}" type="presParOf" srcId="{E354743E-CB12-4F6F-8602-F4AF65DBAB32}" destId="{2E159572-83AE-4AAE-8AD2-A350FE75ACFE}" srcOrd="1" destOrd="0" presId="urn:microsoft.com/office/officeart/2005/8/layout/orgChart1#1"/>
    <dgm:cxn modelId="{ABA7EEE7-CA52-4B79-8E29-6A266D863595}" type="presParOf" srcId="{B2D93A80-75CE-421F-B6F1-594012C64DC9}" destId="{821ABD87-C383-4A9C-8B8C-93423CFFD01E}" srcOrd="1" destOrd="0" presId="urn:microsoft.com/office/officeart/2005/8/layout/orgChart1#1"/>
    <dgm:cxn modelId="{F92A9B3D-424D-4287-B874-5C9AED38A431}" type="presParOf" srcId="{B2D93A80-75CE-421F-B6F1-594012C64DC9}" destId="{F6218344-C0EC-4CC7-8A1E-D04317B12DA2}" srcOrd="2" destOrd="0" presId="urn:microsoft.com/office/officeart/2005/8/layout/orgChart1#1"/>
    <dgm:cxn modelId="{0B0A2CAF-CB9F-444F-B442-9C0B5FB0448C}" type="presParOf" srcId="{AC7D0215-6D59-48DD-A677-F4C0082031E5}" destId="{ADD17296-1AA1-4178-A8D6-878EEAB28E38}" srcOrd="4" destOrd="0" presId="urn:microsoft.com/office/officeart/2005/8/layout/orgChart1#1"/>
    <dgm:cxn modelId="{EB0B86EF-B7ED-4904-9DC4-CE9F88669FEA}" type="presParOf" srcId="{AC7D0215-6D59-48DD-A677-F4C0082031E5}" destId="{33382B30-1B64-43D0-BA96-DE14F7E28EDD}" srcOrd="5" destOrd="0" presId="urn:microsoft.com/office/officeart/2005/8/layout/orgChart1#1"/>
    <dgm:cxn modelId="{FAD595A9-B1EE-4ECC-A396-D2260ED8E861}" type="presParOf" srcId="{33382B30-1B64-43D0-BA96-DE14F7E28EDD}" destId="{E6C0B0EB-CAC2-46AB-9059-FEE1D74DD25E}" srcOrd="0" destOrd="0" presId="urn:microsoft.com/office/officeart/2005/8/layout/orgChart1#1"/>
    <dgm:cxn modelId="{F26298E7-FD93-46FF-83D6-BB7D705668F2}" type="presParOf" srcId="{E6C0B0EB-CAC2-46AB-9059-FEE1D74DD25E}" destId="{0FA36F09-2209-4036-9B03-576CC400E4DA}" srcOrd="0" destOrd="0" presId="urn:microsoft.com/office/officeart/2005/8/layout/orgChart1#1"/>
    <dgm:cxn modelId="{4E692963-EEB8-4420-9464-E92AD62504F8}" type="presParOf" srcId="{E6C0B0EB-CAC2-46AB-9059-FEE1D74DD25E}" destId="{49D03060-D946-4451-A953-20E6FE99E39E}" srcOrd="1" destOrd="0" presId="urn:microsoft.com/office/officeart/2005/8/layout/orgChart1#1"/>
    <dgm:cxn modelId="{B8EDB6DE-1C62-4769-96F4-26698C142C46}" type="presParOf" srcId="{33382B30-1B64-43D0-BA96-DE14F7E28EDD}" destId="{D74A28DD-8BCB-4E64-8A97-39A060D523DF}" srcOrd="1" destOrd="0" presId="urn:microsoft.com/office/officeart/2005/8/layout/orgChart1#1"/>
    <dgm:cxn modelId="{9BB63FCA-7AA9-4152-9B97-DE6FC28B49F6}" type="presParOf" srcId="{33382B30-1B64-43D0-BA96-DE14F7E28EDD}" destId="{80BAAB55-A5E8-4836-8E42-5CA2C989BB7D}" srcOrd="2" destOrd="0" presId="urn:microsoft.com/office/officeart/2005/8/layout/orgChart1#1"/>
    <dgm:cxn modelId="{D6C9F07A-D807-4B1E-8910-DB5D44E0A232}" type="presParOf" srcId="{AC7D0215-6D59-48DD-A677-F4C0082031E5}" destId="{5B1A8DA7-6E41-4489-8569-01CA679CF30E}" srcOrd="6" destOrd="0" presId="urn:microsoft.com/office/officeart/2005/8/layout/orgChart1#1"/>
    <dgm:cxn modelId="{0BCAC961-CE23-41C9-B363-6F663C0D583E}" type="presParOf" srcId="{AC7D0215-6D59-48DD-A677-F4C0082031E5}" destId="{FA0FDA8E-3784-4BE1-B76C-518FFC2A1619}" srcOrd="7" destOrd="0" presId="urn:microsoft.com/office/officeart/2005/8/layout/orgChart1#1"/>
    <dgm:cxn modelId="{1D3B2D0B-7064-42E1-845F-860177A2BCF2}" type="presParOf" srcId="{FA0FDA8E-3784-4BE1-B76C-518FFC2A1619}" destId="{FA5EA524-AF18-4550-9996-FD68BD26A78C}" srcOrd="0" destOrd="0" presId="urn:microsoft.com/office/officeart/2005/8/layout/orgChart1#1"/>
    <dgm:cxn modelId="{4A08D5C1-088B-451C-A048-E3A5BB2276DB}" type="presParOf" srcId="{FA5EA524-AF18-4550-9996-FD68BD26A78C}" destId="{D334C86D-89D7-4CA1-9EBB-A805EAEC9AE1}" srcOrd="0" destOrd="0" presId="urn:microsoft.com/office/officeart/2005/8/layout/orgChart1#1"/>
    <dgm:cxn modelId="{844B1FF7-1165-4C1C-B35A-755C3F017ED3}" type="presParOf" srcId="{FA5EA524-AF18-4550-9996-FD68BD26A78C}" destId="{8934EAA3-CBD5-4920-84E9-4F212B2E3E34}" srcOrd="1" destOrd="0" presId="urn:microsoft.com/office/officeart/2005/8/layout/orgChart1#1"/>
    <dgm:cxn modelId="{60BB48EC-B788-4F2F-B480-9B2DFF29659A}" type="presParOf" srcId="{FA0FDA8E-3784-4BE1-B76C-518FFC2A1619}" destId="{EA5F2496-D265-4381-B98E-1AD06C68F539}" srcOrd="1" destOrd="0" presId="urn:microsoft.com/office/officeart/2005/8/layout/orgChart1#1"/>
    <dgm:cxn modelId="{322570EE-3C94-46CB-B2B6-FBE2F2F18ED8}" type="presParOf" srcId="{FA0FDA8E-3784-4BE1-B76C-518FFC2A1619}" destId="{97292B84-2A00-4443-BAB4-12352403341E}" srcOrd="2" destOrd="0" presId="urn:microsoft.com/office/officeart/2005/8/layout/orgChart1#1"/>
    <dgm:cxn modelId="{E422AD66-2810-4E76-90DC-EF8FA6DF6F61}" type="presParOf" srcId="{A68A894A-294A-46DC-B4B4-2EE36EFA99B3}" destId="{3733CB76-07B7-42B1-8765-35ECC0148B50}" srcOrd="2" destOrd="0" presId="urn:microsoft.com/office/officeart/2005/8/layout/orgChart1#1"/>
    <dgm:cxn modelId="{AD490F5B-2101-4E82-B659-E40765321FE6}" type="presParOf" srcId="{E00ECC4A-DF56-42D2-9A69-D3810617C2DF}" destId="{4DDAD3F3-31CA-462D-B3B3-0A211040297D}" srcOrd="2" destOrd="0" presId="urn:microsoft.com/office/officeart/2005/8/layout/orgChart1#1"/>
    <dgm:cxn modelId="{FBC49C8B-9EF7-489E-A276-8A55A7D2DB4C}" type="presParOf" srcId="{9997357D-ABFC-4346-8D53-048426EFCE2A}" destId="{CBF3464A-1F30-41D1-A6E4-0A034F40BA36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A8DA7-6E41-4489-8569-01CA679CF30E}">
      <dsp:nvSpPr>
        <dsp:cNvPr id="0" name=""/>
        <dsp:cNvSpPr/>
      </dsp:nvSpPr>
      <dsp:spPr>
        <a:xfrm>
          <a:off x="5713308" y="2712961"/>
          <a:ext cx="148319" cy="1652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07"/>
              </a:lnTo>
              <a:lnTo>
                <a:pt x="148319" y="16527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17296-1AA1-4178-A8D6-878EEAB28E38}">
      <dsp:nvSpPr>
        <dsp:cNvPr id="0" name=""/>
        <dsp:cNvSpPr/>
      </dsp:nvSpPr>
      <dsp:spPr>
        <a:xfrm>
          <a:off x="5564988" y="2712961"/>
          <a:ext cx="148319" cy="1652707"/>
        </a:xfrm>
        <a:custGeom>
          <a:avLst/>
          <a:gdLst/>
          <a:ahLst/>
          <a:cxnLst/>
          <a:rect l="0" t="0" r="0" b="0"/>
          <a:pathLst>
            <a:path>
              <a:moveTo>
                <a:pt x="148319" y="0"/>
              </a:moveTo>
              <a:lnTo>
                <a:pt x="148319" y="1652707"/>
              </a:lnTo>
              <a:lnTo>
                <a:pt x="0" y="16527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DE4CF-1B53-4C7D-8005-27228E696D96}">
      <dsp:nvSpPr>
        <dsp:cNvPr id="0" name=""/>
        <dsp:cNvSpPr/>
      </dsp:nvSpPr>
      <dsp:spPr>
        <a:xfrm>
          <a:off x="5713308" y="2712961"/>
          <a:ext cx="162106" cy="664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416"/>
              </a:lnTo>
              <a:lnTo>
                <a:pt x="162106" y="6644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7521F-05D6-4A59-BB88-82BEED02FA7E}">
      <dsp:nvSpPr>
        <dsp:cNvPr id="0" name=""/>
        <dsp:cNvSpPr/>
      </dsp:nvSpPr>
      <dsp:spPr>
        <a:xfrm>
          <a:off x="5564988" y="2712961"/>
          <a:ext cx="148319" cy="649782"/>
        </a:xfrm>
        <a:custGeom>
          <a:avLst/>
          <a:gdLst/>
          <a:ahLst/>
          <a:cxnLst/>
          <a:rect l="0" t="0" r="0" b="0"/>
          <a:pathLst>
            <a:path>
              <a:moveTo>
                <a:pt x="148319" y="0"/>
              </a:moveTo>
              <a:lnTo>
                <a:pt x="148319" y="649782"/>
              </a:lnTo>
              <a:lnTo>
                <a:pt x="0" y="649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D4CC0-8493-4223-AEBF-EF113774303B}">
      <dsp:nvSpPr>
        <dsp:cNvPr id="0" name=""/>
        <dsp:cNvSpPr/>
      </dsp:nvSpPr>
      <dsp:spPr>
        <a:xfrm>
          <a:off x="4557002" y="1710036"/>
          <a:ext cx="1156305" cy="296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19"/>
              </a:lnTo>
              <a:lnTo>
                <a:pt x="1156305" y="148319"/>
              </a:lnTo>
              <a:lnTo>
                <a:pt x="1156305" y="2966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E7E6A-E725-49B9-8AD0-5F53B09C35E3}">
      <dsp:nvSpPr>
        <dsp:cNvPr id="0" name=""/>
        <dsp:cNvSpPr/>
      </dsp:nvSpPr>
      <dsp:spPr>
        <a:xfrm>
          <a:off x="3855778" y="2712961"/>
          <a:ext cx="273222" cy="649782"/>
        </a:xfrm>
        <a:custGeom>
          <a:avLst/>
          <a:gdLst/>
          <a:ahLst/>
          <a:cxnLst/>
          <a:rect l="0" t="0" r="0" b="0"/>
          <a:pathLst>
            <a:path>
              <a:moveTo>
                <a:pt x="273222" y="0"/>
              </a:moveTo>
              <a:lnTo>
                <a:pt x="273222" y="649782"/>
              </a:lnTo>
              <a:lnTo>
                <a:pt x="0" y="649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A129C-52DA-437C-B028-B7E3A551AF20}">
      <dsp:nvSpPr>
        <dsp:cNvPr id="0" name=""/>
        <dsp:cNvSpPr/>
      </dsp:nvSpPr>
      <dsp:spPr>
        <a:xfrm>
          <a:off x="3400407" y="1710036"/>
          <a:ext cx="1156595" cy="296639"/>
        </a:xfrm>
        <a:custGeom>
          <a:avLst/>
          <a:gdLst/>
          <a:ahLst/>
          <a:cxnLst/>
          <a:rect l="0" t="0" r="0" b="0"/>
          <a:pathLst>
            <a:path>
              <a:moveTo>
                <a:pt x="1156595" y="0"/>
              </a:moveTo>
              <a:lnTo>
                <a:pt x="1156595" y="148319"/>
              </a:lnTo>
              <a:lnTo>
                <a:pt x="0" y="148319"/>
              </a:lnTo>
              <a:lnTo>
                <a:pt x="0" y="2966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F56CC-750E-47CA-88A2-3382C80C0D4A}">
      <dsp:nvSpPr>
        <dsp:cNvPr id="0" name=""/>
        <dsp:cNvSpPr/>
      </dsp:nvSpPr>
      <dsp:spPr>
        <a:xfrm>
          <a:off x="2294887" y="707111"/>
          <a:ext cx="1181852" cy="649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782"/>
              </a:lnTo>
              <a:lnTo>
                <a:pt x="1181852" y="6497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3DE9C-8C12-4B23-BE0B-52699B0EBC77}">
      <dsp:nvSpPr>
        <dsp:cNvPr id="0" name=""/>
        <dsp:cNvSpPr/>
      </dsp:nvSpPr>
      <dsp:spPr>
        <a:xfrm>
          <a:off x="1135376" y="1710036"/>
          <a:ext cx="91440" cy="296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6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1A119-0E4B-4EEC-B717-A8766BB3FB86}">
      <dsp:nvSpPr>
        <dsp:cNvPr id="0" name=""/>
        <dsp:cNvSpPr/>
      </dsp:nvSpPr>
      <dsp:spPr>
        <a:xfrm>
          <a:off x="2146567" y="707111"/>
          <a:ext cx="148319" cy="649782"/>
        </a:xfrm>
        <a:custGeom>
          <a:avLst/>
          <a:gdLst/>
          <a:ahLst/>
          <a:cxnLst/>
          <a:rect l="0" t="0" r="0" b="0"/>
          <a:pathLst>
            <a:path>
              <a:moveTo>
                <a:pt x="148319" y="0"/>
              </a:moveTo>
              <a:lnTo>
                <a:pt x="148319" y="649782"/>
              </a:lnTo>
              <a:lnTo>
                <a:pt x="0" y="6497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2B766-E514-4BE2-9233-7A1A4176A5F9}">
      <dsp:nvSpPr>
        <dsp:cNvPr id="0" name=""/>
        <dsp:cNvSpPr/>
      </dsp:nvSpPr>
      <dsp:spPr>
        <a:xfrm>
          <a:off x="1588602" y="825"/>
          <a:ext cx="1412570" cy="7062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1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  <a:ea typeface="隶书" panose="02010509060101010101" charset="-122"/>
            </a:rPr>
            <a:t>影响因素</a:t>
          </a:r>
          <a:endParaRPr kumimoji="0" lang="zh-CN" altLang="en-US" sz="21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隶书" panose="02010509060101010101" charset="-122"/>
          </a:endParaRPr>
        </a:p>
      </dsp:txBody>
      <dsp:txXfrm>
        <a:off x="1588602" y="825"/>
        <a:ext cx="1412570" cy="706285"/>
      </dsp:txXfrm>
    </dsp:sp>
    <dsp:sp modelId="{27852168-C062-42B3-9393-2F3BEC854815}">
      <dsp:nvSpPr>
        <dsp:cNvPr id="0" name=""/>
        <dsp:cNvSpPr/>
      </dsp:nvSpPr>
      <dsp:spPr>
        <a:xfrm>
          <a:off x="215625" y="1003751"/>
          <a:ext cx="1930941" cy="7062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100" b="1" i="0" u="none" strike="noStrike" kern="1200" cap="none" normalizeH="0" baseline="0" dirty="0" smtClean="0">
              <a:ln/>
              <a:effectLst/>
              <a:latin typeface="隶书" panose="02010509060101010101" charset="-122"/>
              <a:ea typeface="隶书" panose="02010509060101010101" charset="-122"/>
            </a:rPr>
            <a:t>（一）主观因素</a:t>
          </a:r>
          <a:endParaRPr kumimoji="0" lang="zh-CN" altLang="en-US" sz="2100" b="1" i="0" u="none" strike="noStrike" kern="1200" cap="none" normalizeH="0" baseline="0" dirty="0" smtClean="0">
            <a:ln/>
            <a:effectLst/>
            <a:latin typeface="隶书" panose="02010509060101010101" charset="-122"/>
            <a:ea typeface="隶书" panose="02010509060101010101" charset="-122"/>
          </a:endParaRPr>
        </a:p>
      </dsp:txBody>
      <dsp:txXfrm>
        <a:off x="215625" y="1003751"/>
        <a:ext cx="1930941" cy="706285"/>
      </dsp:txXfrm>
    </dsp:sp>
    <dsp:sp modelId="{3D6F4231-2E66-495B-B312-DE9924E201FC}">
      <dsp:nvSpPr>
        <dsp:cNvPr id="0" name=""/>
        <dsp:cNvSpPr/>
      </dsp:nvSpPr>
      <dsp:spPr>
        <a:xfrm>
          <a:off x="215625" y="2006676"/>
          <a:ext cx="1930941" cy="7062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sz="24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1.</a:t>
          </a:r>
          <a:r>
            <a:rPr kumimoji="0" lang="zh-CN" altLang="en-US" sz="24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遗传素质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215625" y="2006676"/>
        <a:ext cx="1930941" cy="706285"/>
      </dsp:txXfrm>
    </dsp:sp>
    <dsp:sp modelId="{78EFF49A-8F7C-4B0A-9E15-B1B39D567382}">
      <dsp:nvSpPr>
        <dsp:cNvPr id="0" name=""/>
        <dsp:cNvSpPr/>
      </dsp:nvSpPr>
      <dsp:spPr>
        <a:xfrm>
          <a:off x="3476739" y="1003751"/>
          <a:ext cx="2160526" cy="7062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1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  <a:ea typeface="隶书" panose="02010509060101010101" charset="-122"/>
            </a:rPr>
            <a:t>（二）客观因素</a:t>
          </a:r>
          <a:endParaRPr kumimoji="0" lang="zh-CN" altLang="en-US" sz="21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隶书" panose="02010509060101010101" charset="-122"/>
          </a:endParaRPr>
        </a:p>
      </dsp:txBody>
      <dsp:txXfrm>
        <a:off x="3476739" y="1003751"/>
        <a:ext cx="2160526" cy="706285"/>
      </dsp:txXfrm>
    </dsp:sp>
    <dsp:sp modelId="{5085DF50-8612-4BA6-90BB-99687B5A57F3}">
      <dsp:nvSpPr>
        <dsp:cNvPr id="0" name=""/>
        <dsp:cNvSpPr/>
      </dsp:nvSpPr>
      <dsp:spPr>
        <a:xfrm>
          <a:off x="2489666" y="2006676"/>
          <a:ext cx="1821481" cy="7062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sz="24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2.</a:t>
          </a:r>
          <a:r>
            <a:rPr kumimoji="0" lang="zh-CN" altLang="en-US" sz="24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宏观环境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2489666" y="2006676"/>
        <a:ext cx="1821481" cy="706285"/>
      </dsp:txXfrm>
    </dsp:sp>
    <dsp:sp modelId="{1D87382B-84CB-4D2A-9281-FBE363DC84BF}">
      <dsp:nvSpPr>
        <dsp:cNvPr id="0" name=""/>
        <dsp:cNvSpPr/>
      </dsp:nvSpPr>
      <dsp:spPr>
        <a:xfrm>
          <a:off x="2443207" y="3009601"/>
          <a:ext cx="1412570" cy="706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kern="1200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社会文化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2443207" y="3009601"/>
        <a:ext cx="1412570" cy="706285"/>
      </dsp:txXfrm>
    </dsp:sp>
    <dsp:sp modelId="{80469AC2-6F8E-4B05-8131-19B2A5C588FD}">
      <dsp:nvSpPr>
        <dsp:cNvPr id="0" name=""/>
        <dsp:cNvSpPr/>
      </dsp:nvSpPr>
      <dsp:spPr>
        <a:xfrm>
          <a:off x="4802278" y="2006676"/>
          <a:ext cx="1822060" cy="7062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sz="24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rPr>
            <a:t>3.</a:t>
          </a:r>
          <a:r>
            <a:rPr kumimoji="0" lang="zh-CN" altLang="en-US" sz="24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rPr>
            <a:t>微观环境</a:t>
          </a:r>
          <a:endParaRPr kumimoji="0" lang="zh-CN" altLang="en-US" sz="2400" b="1" i="0" u="none" strike="noStrike" kern="1200" cap="none" normalizeH="0" baseline="0" dirty="0" smtClean="0">
            <a:ln/>
            <a:solidFill>
              <a:srgbClr val="FF0000"/>
            </a:solidFill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4802278" y="2006676"/>
        <a:ext cx="1822060" cy="706285"/>
      </dsp:txXfrm>
    </dsp:sp>
    <dsp:sp modelId="{88715D67-1F4A-4A9D-93A9-01BCFD8B8CDB}">
      <dsp:nvSpPr>
        <dsp:cNvPr id="0" name=""/>
        <dsp:cNvSpPr/>
      </dsp:nvSpPr>
      <dsp:spPr>
        <a:xfrm>
          <a:off x="4152417" y="3009601"/>
          <a:ext cx="1412570" cy="706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kern="1200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家庭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4152417" y="3009601"/>
        <a:ext cx="1412570" cy="706285"/>
      </dsp:txXfrm>
    </dsp:sp>
    <dsp:sp modelId="{1DD3F0E8-3C21-42CD-ABA1-F99466EAA4B9}">
      <dsp:nvSpPr>
        <dsp:cNvPr id="0" name=""/>
        <dsp:cNvSpPr/>
      </dsp:nvSpPr>
      <dsp:spPr>
        <a:xfrm>
          <a:off x="5875415" y="3024235"/>
          <a:ext cx="1412570" cy="706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kern="1200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学校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5875415" y="3024235"/>
        <a:ext cx="1412570" cy="706285"/>
      </dsp:txXfrm>
    </dsp:sp>
    <dsp:sp modelId="{0FA36F09-2209-4036-9B03-576CC400E4DA}">
      <dsp:nvSpPr>
        <dsp:cNvPr id="0" name=""/>
        <dsp:cNvSpPr/>
      </dsp:nvSpPr>
      <dsp:spPr>
        <a:xfrm>
          <a:off x="4152417" y="4012526"/>
          <a:ext cx="1412570" cy="706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kern="1200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同辈群体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4152417" y="4012526"/>
        <a:ext cx="1412570" cy="706285"/>
      </dsp:txXfrm>
    </dsp:sp>
    <dsp:sp modelId="{D334C86D-89D7-4CA1-9EBB-A805EAEC9AE1}">
      <dsp:nvSpPr>
        <dsp:cNvPr id="0" name=""/>
        <dsp:cNvSpPr/>
      </dsp:nvSpPr>
      <dsp:spPr>
        <a:xfrm>
          <a:off x="5861628" y="4012526"/>
          <a:ext cx="1412570" cy="706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2400" b="1" i="0" u="none" strike="noStrike" kern="1200" cap="none" normalizeH="0" baseline="0" smtClean="0">
              <a:ln/>
              <a:effectLst/>
              <a:latin typeface="Verdana" panose="020B0604030504040204" pitchFamily="34" charset="0"/>
              <a:ea typeface="宋体" panose="02010600030101010101" pitchFamily="2" charset="-122"/>
            </a:rPr>
            <a:t>大众传媒</a:t>
          </a:r>
          <a:endParaRPr kumimoji="0" lang="zh-CN" altLang="en-US" sz="2400" b="1" i="0" u="none" strike="noStrike" kern="1200" cap="none" normalizeH="0" baseline="0" dirty="0" smtClean="0">
            <a:ln/>
            <a:effectLst/>
            <a:latin typeface="Verdana" panose="020B0604030504040204" pitchFamily="34" charset="0"/>
            <a:ea typeface="宋体" panose="02010600030101010101" pitchFamily="2" charset="-122"/>
          </a:endParaRPr>
        </a:p>
      </dsp:txBody>
      <dsp:txXfrm>
        <a:off x="5861628" y="4012526"/>
        <a:ext cx="1412570" cy="70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74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60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</a:rPr>
              <a:t>3</a:t>
            </a:fld>
            <a:endParaRPr lang="zh-CN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60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</a:rPr>
              <a:t>4</a:t>
            </a:fld>
            <a:endParaRPr lang="zh-CN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</a:rPr>
              <a:t>7</a:t>
            </a:fld>
            <a:endParaRPr lang="zh-CN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>
              <a:buFontTx/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11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357-4338-4B57-878C-6098DC4BCEF3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989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 bwMode="gray">
          <a:xfrm>
            <a:off x="0" y="2995613"/>
            <a:ext cx="9144000" cy="3862387"/>
          </a:xfrm>
          <a:custGeom>
            <a:avLst/>
            <a:gdLst>
              <a:gd name="T0" fmla="*/ 13 w 5760"/>
              <a:gd name="T1" fmla="*/ 2430 h 2433"/>
              <a:gd name="T2" fmla="*/ 1456 w 5760"/>
              <a:gd name="T3" fmla="*/ 0 h 2433"/>
              <a:gd name="T4" fmla="*/ 5754 w 5760"/>
              <a:gd name="T5" fmla="*/ 5 h 2433"/>
              <a:gd name="T6" fmla="*/ 5760 w 5760"/>
              <a:gd name="T7" fmla="*/ 2433 h 2433"/>
              <a:gd name="T8" fmla="*/ 0 w 5760"/>
              <a:gd name="T9" fmla="*/ 2430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0" y="260350"/>
            <a:ext cx="9144000" cy="5905500"/>
            <a:chOff x="0" y="164"/>
            <a:chExt cx="5760" cy="3720"/>
          </a:xfrm>
        </p:grpSpPr>
        <p:sp>
          <p:nvSpPr>
            <p:cNvPr id="6" name="Oval 23"/>
            <p:cNvSpPr>
              <a:spLocks noChangeArrowheads="1"/>
            </p:cNvSpPr>
            <p:nvPr/>
          </p:nvSpPr>
          <p:spPr bwMode="gray">
            <a:xfrm>
              <a:off x="431" y="210"/>
              <a:ext cx="3720" cy="362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48000"/>
                  </a:schemeClr>
                </a:gs>
                <a:gs pos="100000">
                  <a:schemeClr val="bg2">
                    <a:gamma/>
                    <a:tint val="0"/>
                    <a:invGamma/>
                    <a:alpha val="80000"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000" b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" name="Group 24"/>
            <p:cNvGrpSpPr/>
            <p:nvPr userDrawn="1"/>
          </p:nvGrpSpPr>
          <p:grpSpPr bwMode="auto">
            <a:xfrm>
              <a:off x="0" y="164"/>
              <a:ext cx="5760" cy="3720"/>
              <a:chOff x="0" y="164"/>
              <a:chExt cx="5760" cy="3720"/>
            </a:xfrm>
          </p:grpSpPr>
          <p:sp>
            <p:nvSpPr>
              <p:cNvPr id="8" name="Rectangle 25"/>
              <p:cNvSpPr>
                <a:spLocks noChangeArrowheads="1"/>
              </p:cNvSpPr>
              <p:nvPr userDrawn="1"/>
            </p:nvSpPr>
            <p:spPr bwMode="ltGray">
              <a:xfrm>
                <a:off x="0" y="2795"/>
                <a:ext cx="5760" cy="10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b="0">
                  <a:solidFill>
                    <a:srgbClr val="1C1C1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9" name="Group 26"/>
              <p:cNvGrpSpPr/>
              <p:nvPr userDrawn="1"/>
            </p:nvGrpSpPr>
            <p:grpSpPr bwMode="auto">
              <a:xfrm>
                <a:off x="204" y="164"/>
                <a:ext cx="3222" cy="3175"/>
                <a:chOff x="204" y="164"/>
                <a:chExt cx="3222" cy="3175"/>
              </a:xfrm>
            </p:grpSpPr>
            <p:sp>
              <p:nvSpPr>
                <p:cNvPr id="10" name="Oval 27"/>
                <p:cNvSpPr>
                  <a:spLocks noChangeArrowheads="1"/>
                </p:cNvSpPr>
                <p:nvPr/>
              </p:nvSpPr>
              <p:spPr bwMode="gray">
                <a:xfrm>
                  <a:off x="612" y="1026"/>
                  <a:ext cx="2223" cy="23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" name="Oval 28"/>
                <p:cNvSpPr>
                  <a:spLocks noChangeArrowheads="1"/>
                </p:cNvSpPr>
                <p:nvPr/>
              </p:nvSpPr>
              <p:spPr bwMode="gray">
                <a:xfrm>
                  <a:off x="793" y="164"/>
                  <a:ext cx="589" cy="590"/>
                </a:xfrm>
                <a:prstGeom prst="ellipse">
                  <a:avLst/>
                </a:prstGeom>
                <a:solidFill>
                  <a:schemeClr val="tx2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" name="Oval 29"/>
                <p:cNvSpPr>
                  <a:spLocks noChangeArrowheads="1"/>
                </p:cNvSpPr>
                <p:nvPr/>
              </p:nvSpPr>
              <p:spPr bwMode="gray">
                <a:xfrm>
                  <a:off x="2653" y="1661"/>
                  <a:ext cx="771" cy="771"/>
                </a:xfrm>
                <a:prstGeom prst="ellipse">
                  <a:avLst/>
                </a:prstGeom>
                <a:solidFill>
                  <a:srgbClr val="1BABE5">
                    <a:alpha val="10196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3" name="Oval 30"/>
                <p:cNvSpPr>
                  <a:spLocks noChangeArrowheads="1"/>
                </p:cNvSpPr>
                <p:nvPr/>
              </p:nvSpPr>
              <p:spPr bwMode="gray">
                <a:xfrm>
                  <a:off x="626" y="1040"/>
                  <a:ext cx="2199" cy="2286"/>
                </a:xfrm>
                <a:prstGeom prst="ellipse">
                  <a:avLst/>
                </a:prstGeom>
                <a:blipFill dpi="0" rotWithShape="1">
                  <a:blip r:embed="rId2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" name="Oval 31"/>
                <p:cNvSpPr>
                  <a:spLocks noChangeArrowheads="1"/>
                </p:cNvSpPr>
                <p:nvPr/>
              </p:nvSpPr>
              <p:spPr bwMode="gray">
                <a:xfrm>
                  <a:off x="804" y="175"/>
                  <a:ext cx="567" cy="567"/>
                </a:xfrm>
                <a:prstGeom prst="ellipse">
                  <a:avLst/>
                </a:prstGeom>
                <a:blipFill dpi="0" rotWithShape="1">
                  <a:blip r:embed="rId3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5" name="Oval 32"/>
                <p:cNvSpPr>
                  <a:spLocks noChangeArrowheads="1"/>
                </p:cNvSpPr>
                <p:nvPr/>
              </p:nvSpPr>
              <p:spPr bwMode="gray">
                <a:xfrm>
                  <a:off x="2429" y="2205"/>
                  <a:ext cx="997" cy="997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Oval 33"/>
                <p:cNvSpPr>
                  <a:spLocks noChangeArrowheads="1"/>
                </p:cNvSpPr>
                <p:nvPr/>
              </p:nvSpPr>
              <p:spPr bwMode="gray">
                <a:xfrm>
                  <a:off x="2426" y="2205"/>
                  <a:ext cx="966" cy="972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" name="Oval 34"/>
                <p:cNvSpPr>
                  <a:spLocks noChangeArrowheads="1"/>
                </p:cNvSpPr>
                <p:nvPr/>
              </p:nvSpPr>
              <p:spPr bwMode="gray">
                <a:xfrm>
                  <a:off x="204" y="799"/>
                  <a:ext cx="906" cy="952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" name="Oval 35"/>
                <p:cNvSpPr>
                  <a:spLocks noChangeArrowheads="1"/>
                </p:cNvSpPr>
                <p:nvPr/>
              </p:nvSpPr>
              <p:spPr bwMode="gray">
                <a:xfrm>
                  <a:off x="208" y="811"/>
                  <a:ext cx="894" cy="921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 b="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495425"/>
            <a:ext cx="5943600" cy="1012825"/>
          </a:xfrm>
        </p:spPr>
        <p:txBody>
          <a:bodyPr/>
          <a:lstStyle>
            <a:lvl1pPr>
              <a:defRPr sz="4000">
                <a:latin typeface="Verdana" panose="020B060403050404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867400"/>
            <a:ext cx="6781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34C1-E480-4B07-9C8B-15DBFE2D2C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B857-F7DA-4965-A1F0-FC9F35FB70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E298-14B5-4C40-A26E-1BAA1A4A7D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B69C-883C-4D69-88C7-D451184CFF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E9F6-2E54-4618-9443-8461594121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5C13-BA81-484A-BAC1-444A51A4E3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0851-4F5C-4B4D-B1EC-0656009E2D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87BA-244C-4D3F-A88D-1F799955A0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CA6C-F0BD-4B73-A796-90A7B14393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CEC8-F5B5-45B8-9BFA-4CD90BF6A2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973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973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4E2F-11B4-4AB7-A4E4-451C650C38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E092-0E86-49E6-A276-27DD6BFEFFA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357-4338-4B57-878C-6098DC4BCE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0165-5F23-47E3-BF30-F8C38F9130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003F-EB3E-4527-9DBB-28B7CF0DDD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FDE8-BD6D-4D8E-A537-E8CA6BD2B1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 bwMode="gray">
          <a:xfrm>
            <a:off x="0" y="2995613"/>
            <a:ext cx="9144000" cy="3862387"/>
          </a:xfrm>
          <a:custGeom>
            <a:avLst/>
            <a:gdLst>
              <a:gd name="T0" fmla="*/ 13 w 5760"/>
              <a:gd name="T1" fmla="*/ 2430 h 2433"/>
              <a:gd name="T2" fmla="*/ 1456 w 5760"/>
              <a:gd name="T3" fmla="*/ 0 h 2433"/>
              <a:gd name="T4" fmla="*/ 5754 w 5760"/>
              <a:gd name="T5" fmla="*/ 5 h 2433"/>
              <a:gd name="T6" fmla="*/ 5760 w 5760"/>
              <a:gd name="T7" fmla="*/ 2433 h 2433"/>
              <a:gd name="T8" fmla="*/ 0 w 5760"/>
              <a:gd name="T9" fmla="*/ 2430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333333"/>
              </a:solidFill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0" y="260350"/>
            <a:ext cx="9144000" cy="5905500"/>
            <a:chOff x="0" y="164"/>
            <a:chExt cx="5760" cy="3720"/>
          </a:xfrm>
        </p:grpSpPr>
        <p:sp>
          <p:nvSpPr>
            <p:cNvPr id="6" name="Oval 23"/>
            <p:cNvSpPr>
              <a:spLocks noChangeArrowheads="1"/>
            </p:cNvSpPr>
            <p:nvPr/>
          </p:nvSpPr>
          <p:spPr bwMode="gray">
            <a:xfrm>
              <a:off x="431" y="210"/>
              <a:ext cx="3720" cy="362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48000"/>
                  </a:schemeClr>
                </a:gs>
                <a:gs pos="100000">
                  <a:schemeClr val="bg2">
                    <a:gamma/>
                    <a:tint val="0"/>
                    <a:invGamma/>
                    <a:alpha val="80000"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00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" name="Group 24"/>
            <p:cNvGrpSpPr/>
            <p:nvPr userDrawn="1"/>
          </p:nvGrpSpPr>
          <p:grpSpPr bwMode="auto">
            <a:xfrm>
              <a:off x="0" y="164"/>
              <a:ext cx="5760" cy="3720"/>
              <a:chOff x="0" y="164"/>
              <a:chExt cx="5760" cy="3720"/>
            </a:xfrm>
          </p:grpSpPr>
          <p:sp>
            <p:nvSpPr>
              <p:cNvPr id="8" name="Rectangle 25"/>
              <p:cNvSpPr>
                <a:spLocks noChangeArrowheads="1"/>
              </p:cNvSpPr>
              <p:nvPr userDrawn="1"/>
            </p:nvSpPr>
            <p:spPr bwMode="ltGray">
              <a:xfrm>
                <a:off x="0" y="2795"/>
                <a:ext cx="5760" cy="10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1C1C1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9" name="Group 26"/>
              <p:cNvGrpSpPr/>
              <p:nvPr userDrawn="1"/>
            </p:nvGrpSpPr>
            <p:grpSpPr bwMode="auto">
              <a:xfrm>
                <a:off x="204" y="164"/>
                <a:ext cx="3222" cy="3175"/>
                <a:chOff x="204" y="164"/>
                <a:chExt cx="3222" cy="3175"/>
              </a:xfrm>
            </p:grpSpPr>
            <p:sp>
              <p:nvSpPr>
                <p:cNvPr id="10" name="Oval 27"/>
                <p:cNvSpPr>
                  <a:spLocks noChangeArrowheads="1"/>
                </p:cNvSpPr>
                <p:nvPr/>
              </p:nvSpPr>
              <p:spPr bwMode="gray">
                <a:xfrm>
                  <a:off x="612" y="1026"/>
                  <a:ext cx="2223" cy="23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" name="Oval 28"/>
                <p:cNvSpPr>
                  <a:spLocks noChangeArrowheads="1"/>
                </p:cNvSpPr>
                <p:nvPr/>
              </p:nvSpPr>
              <p:spPr bwMode="gray">
                <a:xfrm>
                  <a:off x="793" y="164"/>
                  <a:ext cx="589" cy="590"/>
                </a:xfrm>
                <a:prstGeom prst="ellipse">
                  <a:avLst/>
                </a:prstGeom>
                <a:solidFill>
                  <a:schemeClr val="tx2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" name="Oval 29"/>
                <p:cNvSpPr>
                  <a:spLocks noChangeArrowheads="1"/>
                </p:cNvSpPr>
                <p:nvPr/>
              </p:nvSpPr>
              <p:spPr bwMode="gray">
                <a:xfrm>
                  <a:off x="2653" y="1661"/>
                  <a:ext cx="771" cy="771"/>
                </a:xfrm>
                <a:prstGeom prst="ellipse">
                  <a:avLst/>
                </a:prstGeom>
                <a:solidFill>
                  <a:srgbClr val="1BABE5">
                    <a:alpha val="10196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3" name="Oval 30"/>
                <p:cNvSpPr>
                  <a:spLocks noChangeArrowheads="1"/>
                </p:cNvSpPr>
                <p:nvPr/>
              </p:nvSpPr>
              <p:spPr bwMode="gray">
                <a:xfrm>
                  <a:off x="626" y="1040"/>
                  <a:ext cx="2199" cy="2286"/>
                </a:xfrm>
                <a:prstGeom prst="ellipse">
                  <a:avLst/>
                </a:prstGeom>
                <a:blipFill dpi="0" rotWithShape="1">
                  <a:blip r:embed="rId2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" name="Oval 31"/>
                <p:cNvSpPr>
                  <a:spLocks noChangeArrowheads="1"/>
                </p:cNvSpPr>
                <p:nvPr/>
              </p:nvSpPr>
              <p:spPr bwMode="gray">
                <a:xfrm>
                  <a:off x="804" y="175"/>
                  <a:ext cx="567" cy="567"/>
                </a:xfrm>
                <a:prstGeom prst="ellipse">
                  <a:avLst/>
                </a:prstGeom>
                <a:blipFill dpi="0" rotWithShape="1">
                  <a:blip r:embed="rId3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5" name="Oval 32"/>
                <p:cNvSpPr>
                  <a:spLocks noChangeArrowheads="1"/>
                </p:cNvSpPr>
                <p:nvPr/>
              </p:nvSpPr>
              <p:spPr bwMode="gray">
                <a:xfrm>
                  <a:off x="2429" y="2205"/>
                  <a:ext cx="997" cy="997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6" name="Oval 33"/>
                <p:cNvSpPr>
                  <a:spLocks noChangeArrowheads="1"/>
                </p:cNvSpPr>
                <p:nvPr/>
              </p:nvSpPr>
              <p:spPr bwMode="gray">
                <a:xfrm>
                  <a:off x="2426" y="2205"/>
                  <a:ext cx="966" cy="972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" name="Oval 34"/>
                <p:cNvSpPr>
                  <a:spLocks noChangeArrowheads="1"/>
                </p:cNvSpPr>
                <p:nvPr/>
              </p:nvSpPr>
              <p:spPr bwMode="gray">
                <a:xfrm>
                  <a:off x="204" y="799"/>
                  <a:ext cx="906" cy="952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chemeClr val="bg1"/>
                  </a:solidFill>
                  <a:round/>
                </a:ln>
                <a:effectLst>
                  <a:outerShdw dist="89803" dir="2700000" algn="ctr" rotWithShape="0">
                    <a:srgbClr val="000000">
                      <a:alpha val="18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" name="Oval 35"/>
                <p:cNvSpPr>
                  <a:spLocks noChangeArrowheads="1"/>
                </p:cNvSpPr>
                <p:nvPr/>
              </p:nvSpPr>
              <p:spPr bwMode="gray">
                <a:xfrm>
                  <a:off x="208" y="811"/>
                  <a:ext cx="894" cy="921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1C1C1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495425"/>
            <a:ext cx="5943600" cy="1012825"/>
          </a:xfrm>
        </p:spPr>
        <p:txBody>
          <a:bodyPr/>
          <a:lstStyle>
            <a:lvl1pPr>
              <a:defRPr sz="4000">
                <a:latin typeface="Verdana" panose="020B060403050404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867400"/>
            <a:ext cx="6781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34C1-E480-4B07-9C8B-15DBFE2D2CD0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B857-F7DA-4965-A1F0-FC9F35FB70AF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E298-14B5-4C40-A26E-1BAA1A4A7D23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B69C-883C-4D69-88C7-D451184CFF62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E9F6-2E54-4618-9443-846159412116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5C13-BA81-484A-BAC1-444A51A4E39A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0851-4F5C-4B4D-B1EC-0656009E2D4E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87BA-244C-4D3F-A88D-1F799955A03D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CA6C-F0BD-4B73-A796-90A7B14393FD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CEC8-F5B5-45B8-9BFA-4CD90BF6A2B9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973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973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4E2F-11B4-4AB7-A4E4-451C650C38FC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E092-0E86-49E6-A276-27DD6BFEFFA8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357-4338-4B57-878C-6098DC4BCEF3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0165-5F23-47E3-BF30-F8C38F9130E8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003F-EB3E-4527-9DBB-28B7CF0DDDCA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FDE8-BD6D-4D8E-A537-E8CA6BD2B155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833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69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26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55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129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9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0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04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574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660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838200"/>
            <a:ext cx="207645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607695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3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386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76800" y="4419600"/>
            <a:ext cx="4038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3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096000" cy="7159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357-4338-4B57-878C-6098DC4BCEF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0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4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>
              <a:buFontTx/>
              <a:buNone/>
            </a:pPr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000" b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43" name="Freeform 3"/>
          <p:cNvSpPr/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2000" b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" name="Freeform 4"/>
          <p:cNvSpPr/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2743200" y="274638"/>
            <a:ext cx="6096000" cy="71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90996B-E7B1-49DB-8E9B-D32D23B6A21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00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43" name="Freeform 3"/>
          <p:cNvSpPr/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200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" name="Freeform 4"/>
          <p:cNvSpPr/>
          <p:nvPr/>
        </p:nvSpPr>
        <p:spPr bwMode="ltGray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2743200" y="274638"/>
            <a:ext cx="6096000" cy="71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333333"/>
              </a:solidFill>
            </a:endParaRP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90996B-E7B1-49DB-8E9B-D32D23B6A217}" type="slidenum">
              <a:rPr lang="zh-CN" alt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/>
          </p:cNvPicPr>
          <p:nvPr/>
        </p:nvPicPr>
        <p:blipFill>
          <a:blip r:embed="rId15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>
              <a:buFontTx/>
              <a:buNone/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solidFill>
                  <a:srgbClr val="FFFFFF"/>
                </a:solidFill>
              </a:rPr>
              <a:pPr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pic>
        <p:nvPicPr>
          <p:cNvPr id="2057" name="图片 29" descr="1111_03.png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152400"/>
            <a:ext cx="2743200" cy="6699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3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" descr="서브배경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0" name="Group 3"/>
          <p:cNvGrpSpPr/>
          <p:nvPr/>
        </p:nvGrpSpPr>
        <p:grpSpPr bwMode="auto">
          <a:xfrm>
            <a:off x="1873250" y="0"/>
            <a:ext cx="7442200" cy="6475413"/>
            <a:chOff x="0" y="0"/>
            <a:chExt cx="7442200" cy="6475413"/>
          </a:xfrm>
        </p:grpSpPr>
        <p:pic>
          <p:nvPicPr>
            <p:cNvPr id="37895" name="Picture 39" descr="반짝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5775"/>
              <a:ext cx="6688138" cy="524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9" descr="빛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738" y="0"/>
              <a:ext cx="6875462" cy="6237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21" descr="파란빛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8538" y="0"/>
              <a:ext cx="6207125" cy="622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22" descr="빛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2663" y="0"/>
              <a:ext cx="6208712" cy="622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23" descr="빛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1141" y="0"/>
              <a:ext cx="5824537" cy="647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1" name="Picture 11" descr="빌딩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825" y="2565400"/>
            <a:ext cx="29400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" descr="컴퓨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3068638"/>
            <a:ext cx="29067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20" name="TextBox 71"/>
          <p:cNvSpPr txBox="1">
            <a:spLocks noChangeArrowheads="1"/>
          </p:cNvSpPr>
          <p:nvPr/>
        </p:nvSpPr>
        <p:spPr bwMode="auto">
          <a:xfrm>
            <a:off x="0" y="162591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latinLnBrk="1"/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第</a:t>
            </a:r>
            <a:r>
              <a:rPr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三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章  </a:t>
            </a:r>
            <a:r>
              <a:rPr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社会化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隶书" panose="02010509060101010101" charset="-122"/>
              </a:rPr>
              <a:t>与自我意识</a:t>
            </a:r>
            <a:endParaRPr lang="zh-CN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隶书" panose="02010509060101010101" charset="-122"/>
            </a:endParaRPr>
          </a:p>
        </p:txBody>
      </p:sp>
      <p:sp>
        <p:nvSpPr>
          <p:cNvPr id="37894" name="Rectangle 13"/>
          <p:cNvSpPr>
            <a:spLocks noChangeArrowheads="1"/>
          </p:cNvSpPr>
          <p:nvPr/>
        </p:nvSpPr>
        <p:spPr bwMode="gray">
          <a:xfrm>
            <a:off x="4601211" y="4565650"/>
            <a:ext cx="3316605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500" b="1" dirty="0" smtClean="0">
                <a:ea typeface="仿宋" panose="02010609060101010101" pitchFamily="49" charset="-122"/>
              </a:rPr>
              <a:t>湖南警察学院  段 水莲</a:t>
            </a:r>
            <a:endParaRPr lang="zh-CN" altLang="en-US" sz="2500" b="1" dirty="0"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3157" y="3106420"/>
            <a:ext cx="3890809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社会化的影响因素</a:t>
            </a:r>
            <a:endParaRPr lang="zh-CN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95925" y="111132"/>
            <a:ext cx="35687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DEF5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SOCIAL </a:t>
            </a:r>
            <a:r>
              <a:rPr kumimoji="0" lang="en-US" altLang="zh-CN" sz="2400" b="1" i="0" u="none" strike="noStrike" kern="0" cap="none" spc="0" normalizeH="0" baseline="0" noProof="0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PSYCHOLOGY  </a:t>
            </a:r>
            <a:endParaRPr kumimoji="0" lang="zh-CN" altLang="zh-CN" sz="2400" b="1" i="0" u="none" strike="noStrike" kern="0" cap="none" spc="0" normalizeH="0" baseline="0" noProof="0" dirty="0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 bwMode="auto">
          <a:xfrm>
            <a:off x="1147763" y="1052736"/>
            <a:ext cx="6696744" cy="39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29" y="5311441"/>
            <a:ext cx="655272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5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-352425"/>
            <a:ext cx="4357688" cy="464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 descr="0.png"/>
          <p:cNvPicPr>
            <a:picLocks noChangeAspect="1"/>
          </p:cNvPicPr>
          <p:nvPr/>
        </p:nvPicPr>
        <p:blipFill>
          <a:blip r:embed="rId5">
            <a:lum bright="100000" contrast="94000"/>
          </a:blip>
          <a:stretch>
            <a:fillRect/>
          </a:stretch>
        </p:blipFill>
        <p:spPr>
          <a:xfrm>
            <a:off x="1184275" y="2527300"/>
            <a:ext cx="1635125" cy="150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 descr="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990600"/>
            <a:ext cx="1524000" cy="158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 descr="1111_03.png"/>
          <p:cNvPicPr>
            <a:picLocks noChangeAspect="1"/>
          </p:cNvPicPr>
          <p:nvPr/>
        </p:nvPicPr>
        <p:blipFill>
          <a:blip r:embed="rId7"/>
          <a:srcRect l="25827"/>
          <a:stretch>
            <a:fillRect/>
          </a:stretch>
        </p:blipFill>
        <p:spPr>
          <a:xfrm>
            <a:off x="2514600" y="2651125"/>
            <a:ext cx="44196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铃声_一2746.wav">
            <a:hlinkClick r:id="" action="ppaction://media"/>
          </p:cNvPr>
          <p:cNvPicPr>
            <a:picLocks noRot="1" noChangeAspect="1"/>
          </p:cNvPicPr>
          <p:nvPr>
            <a:wavAudioFile r:embed="rId1" name="铃声_一首抒情的法语歌曲（法文）.wav"/>
          </p:nvPr>
        </p:nvPicPr>
        <p:blipFill>
          <a:blip r:embed="rId8"/>
          <a:stretch>
            <a:fillRect/>
          </a:stretch>
        </p:blipFill>
        <p:spPr>
          <a:xfrm>
            <a:off x="8839200" y="6892925"/>
            <a:ext cx="304800" cy="34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248400" y="5562600"/>
            <a:ext cx="22844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zh-CN" sz="3200" b="1" dirty="0">
                <a:solidFill>
                  <a:srgbClr val="FFFFFF"/>
                </a:solidFill>
                <a:latin typeface="造字工房悦黑演示版细体"/>
                <a:ea typeface="造字工房悦黑演示版细体"/>
              </a:rPr>
              <a:t>THANKS</a:t>
            </a:r>
            <a:r>
              <a:rPr lang="zh-CN" altLang="en-US" sz="3200" b="1" dirty="0">
                <a:solidFill>
                  <a:srgbClr val="FFFFFF"/>
                </a:solidFill>
                <a:latin typeface="造字工房悦黑演示版细体"/>
                <a:ea typeface="造字工房悦黑演示版细体"/>
              </a:rPr>
              <a:t>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4876800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敬请指导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4167 -0.00944 L 0.54392 -0.005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496128608"/>
              </p:ext>
            </p:extLst>
          </p:nvPr>
        </p:nvGraphicFramePr>
        <p:xfrm>
          <a:off x="1116013" y="1412875"/>
          <a:ext cx="7489825" cy="47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9608" name="Rectangle 56"/>
          <p:cNvSpPr>
            <a:spLocks noChangeArrowheads="1"/>
          </p:cNvSpPr>
          <p:nvPr/>
        </p:nvSpPr>
        <p:spPr bwMode="gray">
          <a:xfrm>
            <a:off x="559835" y="259441"/>
            <a:ext cx="4897438" cy="720725"/>
          </a:xfrm>
          <a:prstGeom prst="rect">
            <a:avLst/>
          </a:prstGeom>
          <a:noFill/>
          <a:ln w="476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7241" y="259441"/>
            <a:ext cx="48600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i="0" cap="none" spc="0" dirty="0" smtClean="0">
                <a:ln w="1905"/>
                <a:solidFill>
                  <a:srgbClr val="1A0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四、社会化的影响因素</a:t>
            </a:r>
            <a:endParaRPr lang="zh-CN" altLang="en-US" sz="3600" b="1" cap="none" spc="0" dirty="0">
              <a:ln w="1905"/>
              <a:solidFill>
                <a:srgbClr val="1A0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99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5"/>
          <p:cNvSpPr/>
          <p:nvPr/>
        </p:nvSpPr>
        <p:spPr>
          <a:xfrm>
            <a:off x="5445125" y="5187950"/>
            <a:ext cx="184150" cy="519113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endParaRPr lang="zh-CN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748" name="Rectangle 13"/>
          <p:cNvSpPr/>
          <p:nvPr/>
        </p:nvSpPr>
        <p:spPr>
          <a:xfrm>
            <a:off x="4876800" y="5867400"/>
            <a:ext cx="2819400" cy="6096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/>
          <a:lstStyle/>
          <a:p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14"/>
          <p:cNvSpPr/>
          <p:nvPr/>
        </p:nvSpPr>
        <p:spPr>
          <a:xfrm>
            <a:off x="1841500" y="982894"/>
            <a:ext cx="739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）家庭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2434939" y="2564904"/>
            <a:ext cx="645601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000" dirty="0" smtClean="0">
                <a:solidFill>
                  <a:srgbClr val="990099"/>
                </a:solidFill>
                <a:latin typeface="Arial" panose="020B0604020202020204" pitchFamily="34" charset="0"/>
              </a:rPr>
              <a:t>      人</a:t>
            </a:r>
            <a:r>
              <a:rPr lang="zh-CN" altLang="en-US" sz="2000" dirty="0">
                <a:solidFill>
                  <a:srgbClr val="990099"/>
                </a:solidFill>
                <a:latin typeface="Arial" panose="020B0604020202020204" pitchFamily="34" charset="0"/>
              </a:rPr>
              <a:t>生只有童年。它的所有音键在童年时代</a:t>
            </a:r>
            <a:r>
              <a:rPr lang="zh-CN" altLang="en-US" sz="2000" dirty="0" smtClean="0">
                <a:solidFill>
                  <a:srgbClr val="990099"/>
                </a:solidFill>
                <a:latin typeface="Arial" panose="020B0604020202020204" pitchFamily="34" charset="0"/>
              </a:rPr>
              <a:t>都已</a:t>
            </a:r>
            <a:r>
              <a:rPr lang="zh-CN" altLang="en-US" sz="2000" dirty="0">
                <a:solidFill>
                  <a:srgbClr val="990099"/>
                </a:solidFill>
                <a:latin typeface="Arial" panose="020B0604020202020204" pitchFamily="34" charset="0"/>
              </a:rPr>
              <a:t>按下。更确切地说，它的许多音键在童年时代就按得过重。</a:t>
            </a:r>
          </a:p>
        </p:txBody>
      </p:sp>
      <p:sp>
        <p:nvSpPr>
          <p:cNvPr id="42" name="Rectangle 12"/>
          <p:cNvSpPr/>
          <p:nvPr/>
        </p:nvSpPr>
        <p:spPr>
          <a:xfrm>
            <a:off x="337334" y="4870223"/>
            <a:ext cx="5662177" cy="134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C00000"/>
                </a:solidFill>
                <a:latin typeface="Verdana" panose="020B0604030504040204" pitchFamily="34" charset="0"/>
              </a:rPr>
              <a:t>     </a:t>
            </a:r>
            <a:r>
              <a:rPr lang="zh-CN" altLang="en-US" sz="20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zh-CN" altLang="en-US" sz="2000" dirty="0" smtClean="0">
                <a:solidFill>
                  <a:srgbClr val="00B050"/>
                </a:solidFill>
                <a:latin typeface="仿宋" panose="02010609060101010101" charset="-122"/>
              </a:rPr>
              <a:t>“</a:t>
            </a:r>
            <a:r>
              <a:rPr lang="zh-CN" altLang="en-US" sz="2000" dirty="0">
                <a:solidFill>
                  <a:srgbClr val="00B050"/>
                </a:solidFill>
                <a:latin typeface="Verdana" panose="020B0604030504040204" pitchFamily="34" charset="0"/>
              </a:rPr>
              <a:t>你选择的任何成人，不管是原始人还是亚里士多德，都要从童年开始。他后来的生活使用着他早年创造的工具。</a:t>
            </a:r>
            <a:r>
              <a:rPr lang="zh-CN" altLang="en-US" sz="2000" dirty="0">
                <a:solidFill>
                  <a:srgbClr val="00B050"/>
                </a:solidFill>
                <a:latin typeface="仿宋" panose="02010609060101010101" charset="-122"/>
              </a:rPr>
              <a:t>”</a:t>
            </a:r>
            <a:r>
              <a:rPr lang="zh-CN" altLang="en-US" sz="2000" dirty="0">
                <a:solidFill>
                  <a:srgbClr val="00B050"/>
                </a:solidFill>
                <a:latin typeface="Verdana" panose="020B0604030504040204" pitchFamily="34" charset="0"/>
              </a:rPr>
              <a:t>          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71775" y="260350"/>
            <a:ext cx="6096000" cy="715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Tx/>
            </a:pPr>
            <a:r>
              <a:rPr lang="en-US" altLang="zh-CN" kern="0" smtClean="0"/>
              <a:t>3</a:t>
            </a:r>
            <a:r>
              <a:rPr lang="zh-CN" altLang="en-US" kern="0" smtClean="0"/>
              <a:t>、微观环境因素的影响</a:t>
            </a:r>
            <a:endParaRPr lang="zh-CN" altLang="en-US" kern="0" dirty="0" smtClean="0"/>
          </a:p>
        </p:txBody>
      </p:sp>
      <p:grpSp>
        <p:nvGrpSpPr>
          <p:cNvPr id="3" name="组合 2"/>
          <p:cNvGrpSpPr/>
          <p:nvPr/>
        </p:nvGrpSpPr>
        <p:grpSpPr>
          <a:xfrm>
            <a:off x="337334" y="1632227"/>
            <a:ext cx="2097605" cy="2854127"/>
            <a:chOff x="179512" y="2106532"/>
            <a:chExt cx="2097605" cy="30387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106532"/>
              <a:ext cx="2097605" cy="255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38188" y="4775993"/>
              <a:ext cx="763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990099"/>
                  </a:solidFill>
                </a:rPr>
                <a:t> 萨特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35482" y="3846973"/>
            <a:ext cx="2821800" cy="2816116"/>
            <a:chOff x="5726920" y="3755238"/>
            <a:chExt cx="2821800" cy="28161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920" y="3755238"/>
              <a:ext cx="2821800" cy="235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689390" y="6202022"/>
              <a:ext cx="94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皮亚杰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5"/>
          <p:cNvSpPr/>
          <p:nvPr/>
        </p:nvSpPr>
        <p:spPr>
          <a:xfrm>
            <a:off x="5445125" y="5187950"/>
            <a:ext cx="184150" cy="519113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endParaRPr lang="zh-CN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748" name="Rectangle 13"/>
          <p:cNvSpPr/>
          <p:nvPr/>
        </p:nvSpPr>
        <p:spPr>
          <a:xfrm>
            <a:off x="4876800" y="5867400"/>
            <a:ext cx="2819400" cy="609600"/>
          </a:xfrm>
          <a:prstGeom prst="rect">
            <a:avLst/>
          </a:prstGeom>
          <a:noFill/>
          <a:ln w="28575">
            <a:noFill/>
          </a:ln>
        </p:spPr>
        <p:txBody>
          <a:bodyPr wrap="none" anchor="ctr"/>
          <a:lstStyle/>
          <a:p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14"/>
          <p:cNvSpPr/>
          <p:nvPr/>
        </p:nvSpPr>
        <p:spPr>
          <a:xfrm>
            <a:off x="2274888" y="1196752"/>
            <a:ext cx="58547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Picture 5" descr="W02006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3" y="2238376"/>
            <a:ext cx="2432050" cy="3205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4374596" y="2270581"/>
            <a:ext cx="3113088" cy="3149600"/>
            <a:chOff x="5317232" y="2819400"/>
            <a:chExt cx="3113004" cy="3148731"/>
          </a:xfrm>
        </p:grpSpPr>
        <p:sp>
          <p:nvSpPr>
            <p:cNvPr id="54" name="Rectangle 15"/>
            <p:cNvSpPr>
              <a:spLocks noRot="1" noChangeArrowheads="1"/>
            </p:cNvSpPr>
            <p:nvPr/>
          </p:nvSpPr>
          <p:spPr bwMode="auto">
            <a:xfrm>
              <a:off x="5334695" y="2819400"/>
              <a:ext cx="3071729" cy="722114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口唇期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(0-1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岁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)</a:t>
              </a:r>
            </a:p>
          </p:txBody>
        </p:sp>
        <p:sp>
          <p:nvSpPr>
            <p:cNvPr id="55" name="Rectangle 16"/>
            <p:cNvSpPr>
              <a:spLocks noRot="1" noChangeArrowheads="1"/>
            </p:cNvSpPr>
            <p:nvPr/>
          </p:nvSpPr>
          <p:spPr bwMode="auto">
            <a:xfrm>
              <a:off x="5317232" y="3541514"/>
              <a:ext cx="3089192" cy="64752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肛门期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(1-3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岁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)</a:t>
              </a:r>
            </a:p>
          </p:txBody>
        </p:sp>
        <p:sp>
          <p:nvSpPr>
            <p:cNvPr id="56" name="Rectangle 17"/>
            <p:cNvSpPr>
              <a:spLocks noRot="1" noChangeArrowheads="1"/>
            </p:cNvSpPr>
            <p:nvPr/>
          </p:nvSpPr>
          <p:spPr bwMode="auto">
            <a:xfrm>
              <a:off x="5344219" y="4111268"/>
              <a:ext cx="3081254" cy="61578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性器期（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3—5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岁）</a:t>
              </a:r>
            </a:p>
          </p:txBody>
        </p:sp>
        <p:sp>
          <p:nvSpPr>
            <p:cNvPr id="57" name="Rectangle 18"/>
            <p:cNvSpPr>
              <a:spLocks noRot="1" noChangeArrowheads="1"/>
            </p:cNvSpPr>
            <p:nvPr/>
          </p:nvSpPr>
          <p:spPr bwMode="auto">
            <a:xfrm>
              <a:off x="5348981" y="4761964"/>
              <a:ext cx="3081255" cy="64593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潜伏期（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5—12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岁）</a:t>
              </a:r>
            </a:p>
          </p:txBody>
        </p:sp>
        <p:sp>
          <p:nvSpPr>
            <p:cNvPr id="58" name="Rectangle 19"/>
            <p:cNvSpPr>
              <a:spLocks noRot="1" noChangeArrowheads="1"/>
            </p:cNvSpPr>
            <p:nvPr/>
          </p:nvSpPr>
          <p:spPr bwMode="auto">
            <a:xfrm>
              <a:off x="5348981" y="5360287"/>
              <a:ext cx="3071730" cy="607844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生殖期（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12—20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岁）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71775" y="260350"/>
            <a:ext cx="6096000" cy="715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Tx/>
            </a:pPr>
            <a:r>
              <a:rPr lang="en-US" altLang="zh-CN" kern="0" dirty="0" smtClean="0"/>
              <a:t>3</a:t>
            </a:r>
            <a:r>
              <a:rPr lang="zh-CN" altLang="en-US" kern="0" dirty="0" smtClean="0"/>
              <a:t>、微观环境因素的影响</a:t>
            </a:r>
            <a:endParaRPr lang="zh-CN" altLang="en-US" kern="0" dirty="0" smtClean="0"/>
          </a:p>
        </p:txBody>
      </p:sp>
      <p:sp>
        <p:nvSpPr>
          <p:cNvPr id="2" name="矩形 1"/>
          <p:cNvSpPr/>
          <p:nvPr/>
        </p:nvSpPr>
        <p:spPr>
          <a:xfrm>
            <a:off x="4489923" y="5710535"/>
            <a:ext cx="26597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人格发展阶段理论</a:t>
            </a:r>
            <a:endParaRPr lang="zh-CN" alt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463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64138" y="3156486"/>
            <a:ext cx="1584325" cy="885825"/>
            <a:chOff x="4941728" y="3405982"/>
            <a:chExt cx="1584325" cy="886618"/>
          </a:xfrm>
        </p:grpSpPr>
        <p:sp>
          <p:nvSpPr>
            <p:cNvPr id="32785" name="AutoShape 7"/>
            <p:cNvSpPr/>
            <p:nvPr/>
          </p:nvSpPr>
          <p:spPr>
            <a:xfrm>
              <a:off x="4941728" y="3716338"/>
              <a:ext cx="1584325" cy="576262"/>
            </a:xfrm>
            <a:prstGeom prst="rightArrow">
              <a:avLst>
                <a:gd name="adj1" fmla="val 50000"/>
                <a:gd name="adj2" fmla="val 68732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solidFill>
                  <a:srgbClr val="333333"/>
                </a:solidFill>
              </a:endParaRPr>
            </a:p>
          </p:txBody>
        </p:sp>
        <p:sp>
          <p:nvSpPr>
            <p:cNvPr id="32786" name="Text Box 8"/>
            <p:cNvSpPr txBox="1"/>
            <p:nvPr/>
          </p:nvSpPr>
          <p:spPr>
            <a:xfrm>
              <a:off x="4948078" y="3405982"/>
              <a:ext cx="1335088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</a:rPr>
                <a:t>得不到满足</a:t>
              </a:r>
            </a:p>
          </p:txBody>
        </p:sp>
      </p:grpSp>
      <p:sp>
        <p:nvSpPr>
          <p:cNvPr id="835593" name="Oval 9"/>
          <p:cNvSpPr/>
          <p:nvPr/>
        </p:nvSpPr>
        <p:spPr>
          <a:xfrm>
            <a:off x="5364088" y="2878215"/>
            <a:ext cx="2374900" cy="136842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rgbClr val="333333"/>
                </a:solidFill>
                <a:ea typeface="楷体_GB2312" pitchFamily="49" charset="-122"/>
              </a:rPr>
              <a:t>可能会导致酗酒、</a:t>
            </a:r>
          </a:p>
          <a:p>
            <a:pPr algn="ctr"/>
            <a:r>
              <a:rPr lang="zh-CN" altLang="en-US" dirty="0">
                <a:solidFill>
                  <a:srgbClr val="333333"/>
                </a:solidFill>
                <a:ea typeface="楷体_GB2312" pitchFamily="49" charset="-122"/>
              </a:rPr>
              <a:t>抽烟、吸毒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93457" y="4488828"/>
            <a:ext cx="1655006" cy="825500"/>
            <a:chOff x="5116990" y="5080908"/>
            <a:chExt cx="1366838" cy="826292"/>
          </a:xfrm>
        </p:grpSpPr>
        <p:sp>
          <p:nvSpPr>
            <p:cNvPr id="32783" name="AutoShape 10"/>
            <p:cNvSpPr/>
            <p:nvPr/>
          </p:nvSpPr>
          <p:spPr>
            <a:xfrm>
              <a:off x="5116990" y="5403963"/>
              <a:ext cx="1366838" cy="503237"/>
            </a:xfrm>
            <a:prstGeom prst="rightArrow">
              <a:avLst>
                <a:gd name="adj1" fmla="val 50000"/>
                <a:gd name="adj2" fmla="val 67902"/>
              </a:avLst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solidFill>
                  <a:srgbClr val="333333"/>
                </a:solidFill>
              </a:endParaRPr>
            </a:p>
          </p:txBody>
        </p:sp>
        <p:sp>
          <p:nvSpPr>
            <p:cNvPr id="32784" name="Text Box 11"/>
            <p:cNvSpPr txBox="1"/>
            <p:nvPr/>
          </p:nvSpPr>
          <p:spPr>
            <a:xfrm>
              <a:off x="5142391" y="5080908"/>
              <a:ext cx="10985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</a:rPr>
                <a:t>过分满足</a:t>
              </a:r>
            </a:p>
          </p:txBody>
        </p:sp>
      </p:grpSp>
      <p:sp>
        <p:nvSpPr>
          <p:cNvPr id="835596" name="Oval 12"/>
          <p:cNvSpPr/>
          <p:nvPr/>
        </p:nvSpPr>
        <p:spPr>
          <a:xfrm>
            <a:off x="5507757" y="4482777"/>
            <a:ext cx="2087562" cy="1296987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rgbClr val="7030A0"/>
                </a:solidFill>
                <a:ea typeface="楷体_GB2312" pitchFamily="49" charset="-122"/>
              </a:rPr>
              <a:t>依赖性人格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69478" y="2662014"/>
            <a:ext cx="2495550" cy="2952750"/>
            <a:chOff x="2577646" y="3132681"/>
            <a:chExt cx="2495550" cy="2951618"/>
          </a:xfrm>
        </p:grpSpPr>
        <p:sp>
          <p:nvSpPr>
            <p:cNvPr id="32781" name="Rectangle 5"/>
            <p:cNvSpPr>
              <a:spLocks noRot="1"/>
            </p:cNvSpPr>
            <p:nvPr/>
          </p:nvSpPr>
          <p:spPr>
            <a:xfrm>
              <a:off x="2577646" y="3132681"/>
              <a:ext cx="2495550" cy="5762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1C40B2"/>
                </a:buClr>
                <a:buSzPct val="80000"/>
                <a:buFont typeface="Wingdings" panose="05000000000000000000" pitchFamily="2" charset="2"/>
                <a:buNone/>
              </a:pPr>
              <a:r>
                <a:rPr lang="zh-CN" altLang="en-US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口唇期</a:t>
              </a:r>
              <a:r>
                <a:rPr lang="en-US" altLang="zh-CN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(0-1</a:t>
              </a:r>
              <a:r>
                <a:rPr lang="zh-CN" altLang="en-US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岁</a:t>
              </a:r>
              <a:r>
                <a:rPr lang="en-US" altLang="zh-CN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  <p:pic>
          <p:nvPicPr>
            <p:cNvPr id="32782" name="Picture 2" descr="d:\PROGRA~1\360se6\USERDA~1\Temp\2012-2~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5674" y="3722099"/>
              <a:ext cx="2099494" cy="23622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771775" y="260350"/>
            <a:ext cx="6096000" cy="715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Tx/>
            </a:pPr>
            <a:r>
              <a:rPr lang="en-US" altLang="zh-CN" kern="0" dirty="0" smtClean="0"/>
              <a:t>3</a:t>
            </a:r>
            <a:r>
              <a:rPr lang="zh-CN" altLang="en-US" kern="0" dirty="0" smtClean="0"/>
              <a:t>、微观环境因素的影响</a:t>
            </a:r>
            <a:endParaRPr lang="zh-CN" altLang="en-US" kern="0" dirty="0" smtClean="0"/>
          </a:p>
        </p:txBody>
      </p:sp>
      <p:sp>
        <p:nvSpPr>
          <p:cNvPr id="16" name="Rectangle 14"/>
          <p:cNvSpPr/>
          <p:nvPr/>
        </p:nvSpPr>
        <p:spPr>
          <a:xfrm>
            <a:off x="2017253" y="1068760"/>
            <a:ext cx="58547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3880" y="5962217"/>
            <a:ext cx="440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</a:rPr>
              <a:t>弗洛伊</a:t>
            </a:r>
            <a:r>
              <a:rPr lang="zh-CN" altLang="en-US" sz="2400" dirty="0" smtClean="0">
                <a:latin typeface="宋体" panose="02010600030101010101" pitchFamily="2" charset="-122"/>
              </a:rPr>
              <a:t>德的人格发展阶段理论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85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3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93" grpId="0" animBg="1"/>
      <p:bldP spid="8355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33656" y="2523453"/>
            <a:ext cx="2017713" cy="909638"/>
            <a:chOff x="4568825" y="2517431"/>
            <a:chExt cx="2017395" cy="909980"/>
          </a:xfrm>
        </p:grpSpPr>
        <p:sp>
          <p:nvSpPr>
            <p:cNvPr id="33808" name="AutoShape 6"/>
            <p:cNvSpPr/>
            <p:nvPr/>
          </p:nvSpPr>
          <p:spPr>
            <a:xfrm>
              <a:off x="4641533" y="2924174"/>
              <a:ext cx="1944687" cy="503237"/>
            </a:xfrm>
            <a:prstGeom prst="rightArrow">
              <a:avLst>
                <a:gd name="adj1" fmla="val 50000"/>
                <a:gd name="adj2" fmla="val 96608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3809" name="Text Box 7"/>
            <p:cNvSpPr txBox="1"/>
            <p:nvPr/>
          </p:nvSpPr>
          <p:spPr>
            <a:xfrm>
              <a:off x="4568825" y="2517431"/>
              <a:ext cx="1795462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大小便训练不当</a:t>
              </a:r>
            </a:p>
          </p:txBody>
        </p:sp>
      </p:grpSp>
      <p:sp>
        <p:nvSpPr>
          <p:cNvPr id="817160" name="Oval 8"/>
          <p:cNvSpPr/>
          <p:nvPr/>
        </p:nvSpPr>
        <p:spPr>
          <a:xfrm>
            <a:off x="4956133" y="2374900"/>
            <a:ext cx="1924050" cy="115252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容易形成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偏执的个性</a:t>
            </a:r>
          </a:p>
        </p:txBody>
      </p:sp>
      <p:sp>
        <p:nvSpPr>
          <p:cNvPr id="817167" name="Rectangle 15"/>
          <p:cNvSpPr>
            <a:spLocks noChangeArrowheads="1"/>
          </p:cNvSpPr>
          <p:nvPr/>
        </p:nvSpPr>
        <p:spPr bwMode="auto">
          <a:xfrm>
            <a:off x="1818425" y="4099268"/>
            <a:ext cx="3687763" cy="20891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又称俄狄浦斯情结，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恋母（父）情结如得到较好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解决，则可顺利形成超我；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如果得不到解决，就不能更好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地抑制自己的本能，长大后可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能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引</a:t>
            </a:r>
            <a:r>
              <a:rPr lang="zh-CN" alt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黑体" panose="02010609060101010101" pitchFamily="49" charset="-122"/>
              </a:rPr>
              <a:t>发各种心理问题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9552" y="2036952"/>
            <a:ext cx="2495550" cy="1774825"/>
            <a:chOff x="2540727" y="1792874"/>
            <a:chExt cx="2495550" cy="1775825"/>
          </a:xfrm>
        </p:grpSpPr>
        <p:pic>
          <p:nvPicPr>
            <p:cNvPr id="33806" name="Picture 5" descr="MCj0222104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7313" y="2279649"/>
              <a:ext cx="1727200" cy="1289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7" name="Rectangle 5"/>
            <p:cNvSpPr>
              <a:spLocks noRot="1"/>
            </p:cNvSpPr>
            <p:nvPr/>
          </p:nvSpPr>
          <p:spPr>
            <a:xfrm>
              <a:off x="2540727" y="1792874"/>
              <a:ext cx="2495550" cy="5762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</a:pPr>
              <a:r>
                <a:rPr lang="zh-CN" altLang="en-US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肛门期</a:t>
              </a:r>
              <a:r>
                <a:rPr lang="en-US" altLang="zh-CN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(1-3</a:t>
              </a:r>
              <a:r>
                <a:rPr lang="zh-CN" altLang="en-US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岁</a:t>
              </a:r>
              <a:r>
                <a:rPr lang="en-US" altLang="zh-CN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18158" y="4094806"/>
            <a:ext cx="2640012" cy="2457450"/>
            <a:chOff x="2465479" y="3845717"/>
            <a:chExt cx="2639921" cy="2457451"/>
          </a:xfrm>
        </p:grpSpPr>
        <p:pic>
          <p:nvPicPr>
            <p:cNvPr id="33804" name="Picture 10" descr="MCj0292270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313" y="4421980"/>
              <a:ext cx="2478087" cy="1881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5" name="Rectangle 5"/>
            <p:cNvSpPr>
              <a:spLocks noRot="1"/>
            </p:cNvSpPr>
            <p:nvPr/>
          </p:nvSpPr>
          <p:spPr>
            <a:xfrm>
              <a:off x="2465479" y="3845717"/>
              <a:ext cx="2495550" cy="5762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</a:pPr>
              <a:r>
                <a:rPr lang="zh-CN" altLang="en-US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性器期</a:t>
              </a:r>
              <a:r>
                <a:rPr lang="en-US" altLang="zh-CN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(3-5</a:t>
              </a:r>
              <a:r>
                <a:rPr lang="zh-CN" altLang="en-US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岁</a:t>
              </a:r>
              <a:r>
                <a:rPr lang="en-US" altLang="zh-CN" sz="24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Tx/>
            </a:pPr>
            <a:r>
              <a:rPr lang="en-US" altLang="zh-CN" kern="0" dirty="0" smtClean="0"/>
              <a:t>3</a:t>
            </a:r>
            <a:r>
              <a:rPr lang="zh-CN" altLang="en-US" kern="0" dirty="0" smtClean="0"/>
              <a:t>、微观环境因素的影响</a:t>
            </a:r>
            <a:endParaRPr lang="zh-CN" altLang="en-US" kern="0" dirty="0" smtClean="0"/>
          </a:p>
        </p:txBody>
      </p:sp>
      <p:sp>
        <p:nvSpPr>
          <p:cNvPr id="20" name="Rectangle 14"/>
          <p:cNvSpPr/>
          <p:nvPr/>
        </p:nvSpPr>
        <p:spPr>
          <a:xfrm>
            <a:off x="2017253" y="1068760"/>
            <a:ext cx="58547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0822" y="6300103"/>
            <a:ext cx="321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弗洛伊</a:t>
            </a:r>
            <a:r>
              <a:rPr lang="zh-CN" altLang="en-US" dirty="0" smtClean="0">
                <a:latin typeface="宋体" panose="02010600030101010101" pitchFamily="2" charset="-122"/>
              </a:rPr>
              <a:t>德的人格发展阶段理论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60" grpId="0" animBg="1"/>
      <p:bldP spid="8171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Rot="1"/>
          </p:cNvSpPr>
          <p:nvPr>
            <p:ph idx="1"/>
          </p:nvPr>
        </p:nvSpPr>
        <p:spPr>
          <a:xfrm>
            <a:off x="611560" y="1803400"/>
            <a:ext cx="2547938" cy="519113"/>
          </a:xfrm>
          <a:ln/>
        </p:spPr>
        <p:txBody>
          <a:bodyPr vert="horz" wrap="square" lIns="91440" tIns="45720" rIns="91440" bIns="45720" anchor="t"/>
          <a:lstStyle/>
          <a:p>
            <a:pPr>
              <a:buClr>
                <a:schemeClr val="accent1"/>
              </a:buClr>
              <a:buSzPct val="80000"/>
              <a:buNone/>
            </a:pPr>
            <a:r>
              <a:rPr lang="zh-CN" altLang="en-US" sz="2200" dirty="0">
                <a:solidFill>
                  <a:srgbClr val="C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潜伏期</a:t>
            </a:r>
            <a:r>
              <a:rPr lang="en-US" altLang="zh-CN" sz="2200" dirty="0">
                <a:solidFill>
                  <a:srgbClr val="C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(5-12</a:t>
            </a:r>
            <a:r>
              <a:rPr lang="zh-CN" altLang="en-US" sz="2200" dirty="0">
                <a:solidFill>
                  <a:srgbClr val="C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岁</a:t>
            </a:r>
            <a:r>
              <a:rPr lang="en-US" altLang="zh-CN" sz="2200" dirty="0">
                <a:solidFill>
                  <a:srgbClr val="C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)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18415" y="4031264"/>
            <a:ext cx="2743200" cy="1946275"/>
            <a:chOff x="670485" y="4304039"/>
            <a:chExt cx="2743200" cy="1946113"/>
          </a:xfrm>
        </p:grpSpPr>
        <p:pic>
          <p:nvPicPr>
            <p:cNvPr id="34832" name="Picture 8" descr="MCj0343229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9" y="4868863"/>
              <a:ext cx="1841520" cy="13812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3" name="Rectangle 5"/>
            <p:cNvSpPr>
              <a:spLocks noRot="1"/>
            </p:cNvSpPr>
            <p:nvPr/>
          </p:nvSpPr>
          <p:spPr>
            <a:xfrm>
              <a:off x="670485" y="4304039"/>
              <a:ext cx="2743200" cy="57626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</a:pPr>
              <a:r>
                <a:rPr lang="zh-CN" altLang="en-US" sz="20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生殖器期</a:t>
              </a:r>
              <a:r>
                <a:rPr lang="en-US" altLang="zh-CN" sz="20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(12-20</a:t>
              </a:r>
              <a:r>
                <a:rPr lang="zh-CN" altLang="en-US" sz="20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岁</a:t>
              </a:r>
              <a:r>
                <a:rPr lang="en-US" altLang="zh-CN" sz="2000" dirty="0">
                  <a:solidFill>
                    <a:srgbClr val="C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pic>
        <p:nvPicPr>
          <p:cNvPr id="165892" name="Picture 4" descr="d:\PROGRA~1\360se6\USERDA~1\Temp\1335E4~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68765"/>
            <a:ext cx="2486025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Tx/>
            </a:pPr>
            <a:r>
              <a:rPr lang="en-US" altLang="zh-CN" kern="0" dirty="0" smtClean="0"/>
              <a:t>3</a:t>
            </a:r>
            <a:r>
              <a:rPr lang="zh-CN" altLang="en-US" kern="0" dirty="0" smtClean="0"/>
              <a:t>、微观环境因素的影响</a:t>
            </a:r>
            <a:endParaRPr lang="zh-CN" altLang="en-US" kern="0" dirty="0" smtClean="0"/>
          </a:p>
        </p:txBody>
      </p:sp>
      <p:sp>
        <p:nvSpPr>
          <p:cNvPr id="21" name="Rectangle 14"/>
          <p:cNvSpPr/>
          <p:nvPr/>
        </p:nvSpPr>
        <p:spPr>
          <a:xfrm>
            <a:off x="2017253" y="1068760"/>
            <a:ext cx="58547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27984" y="2298065"/>
            <a:ext cx="3698875" cy="1314450"/>
            <a:chOff x="8215" y="3630"/>
            <a:chExt cx="5825" cy="2070"/>
          </a:xfrm>
        </p:grpSpPr>
        <p:sp>
          <p:nvSpPr>
            <p:cNvPr id="23" name="圆角矩形 22"/>
            <p:cNvSpPr/>
            <p:nvPr/>
          </p:nvSpPr>
          <p:spPr>
            <a:xfrm>
              <a:off x="8215" y="3630"/>
              <a:ext cx="5734" cy="2070"/>
            </a:xfrm>
            <a:prstGeom prst="roundRect">
              <a:avLst>
                <a:gd name="adj" fmla="val 16667"/>
              </a:avLst>
            </a:prstGeom>
            <a:noFill/>
            <a:ln w="31750" cap="flat" cmpd="sng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27" y="3919"/>
              <a:ext cx="5713" cy="14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对性缺乏兴趣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,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转向学习、游戏、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体育及同辈人团体活动，男女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童界线清楚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43608" y="4356702"/>
            <a:ext cx="3757612" cy="1295400"/>
            <a:chOff x="5158112" y="4760431"/>
            <a:chExt cx="3757288" cy="1295400"/>
          </a:xfrm>
        </p:grpSpPr>
        <p:sp>
          <p:nvSpPr>
            <p:cNvPr id="33" name="同侧圆角矩形 32"/>
            <p:cNvSpPr/>
            <p:nvPr/>
          </p:nvSpPr>
          <p:spPr bwMode="auto">
            <a:xfrm>
              <a:off x="5158112" y="4760431"/>
              <a:ext cx="3757288" cy="1295400"/>
            </a:xfrm>
            <a:prstGeom prst="round2SameRect">
              <a:avLst/>
            </a:prstGeom>
            <a:noFill/>
            <a:ln w="31750" cap="flat" cmpd="sng" algn="ctr">
              <a:solidFill>
                <a:srgbClr val="99FF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158112" y="4823572"/>
              <a:ext cx="3757287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     进入青春期发育期，性能量重新涌现，恋母（父）情结可能再次闯入意识，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9A55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个体的最重要任务就是摆脱父母，建立自己的生活。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07702" y="5988091"/>
            <a:ext cx="43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</a:rPr>
              <a:t>  弗</a:t>
            </a:r>
            <a:r>
              <a:rPr lang="zh-CN" altLang="en-US" sz="2000" dirty="0">
                <a:latin typeface="宋体" panose="02010600030101010101" pitchFamily="2" charset="-122"/>
              </a:rPr>
              <a:t>洛伊</a:t>
            </a:r>
            <a:r>
              <a:rPr lang="zh-CN" altLang="en-US" sz="2000" dirty="0" smtClean="0">
                <a:latin typeface="宋体" panose="02010600030101010101" pitchFamily="2" charset="-122"/>
              </a:rPr>
              <a:t>德的人格发展阶段理论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b="19565"/>
          <a:stretch>
            <a:fillRect/>
          </a:stretch>
        </p:blipFill>
        <p:spPr bwMode="auto">
          <a:xfrm>
            <a:off x="683568" y="764704"/>
            <a:ext cx="748883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57332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林靖恩和李坤城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25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08" name="Rectangle 56"/>
          <p:cNvSpPr>
            <a:spLocks noChangeArrowheads="1"/>
          </p:cNvSpPr>
          <p:nvPr/>
        </p:nvSpPr>
        <p:spPr bwMode="gray">
          <a:xfrm>
            <a:off x="559835" y="259441"/>
            <a:ext cx="4897438" cy="720725"/>
          </a:xfrm>
          <a:prstGeom prst="rect">
            <a:avLst/>
          </a:prstGeom>
          <a:noFill/>
          <a:ln w="476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solidFill>
                <a:srgbClr val="080808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19775" y="1761246"/>
            <a:ext cx="2495550" cy="3981302"/>
            <a:chOff x="5819775" y="1761246"/>
            <a:chExt cx="2495550" cy="39813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75" y="1761246"/>
              <a:ext cx="2495550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44208" y="537321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霍姆林斯基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737203" y="2420888"/>
            <a:ext cx="4572000" cy="2775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33333"/>
                </a:solidFill>
                <a:latin typeface="宋体" panose="02010600030101010101" pitchFamily="2" charset="-122"/>
              </a:rPr>
              <a:t>    儿童就好比一块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大理石</a:t>
            </a:r>
            <a:r>
              <a:rPr lang="zh-CN" altLang="en-US" sz="2400" dirty="0" smtClean="0">
                <a:solidFill>
                  <a:srgbClr val="333333"/>
                </a:solidFill>
                <a:latin typeface="宋体" panose="02010600030101010101" pitchFamily="2" charset="-122"/>
              </a:rPr>
              <a:t>，把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这块大理石塑造成一座雕像需要六位雕塑家：</a:t>
            </a:r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家庭；</a:t>
            </a:r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学校；</a:t>
            </a:r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儿童所在的集体；</a:t>
            </a:r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儿童本人；</a:t>
            </a:r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书籍；</a:t>
            </a:r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偶然出现的</a:t>
            </a:r>
            <a:r>
              <a:rPr lang="zh-CN" altLang="en-US" sz="2400" dirty="0">
                <a:solidFill>
                  <a:srgbClr val="1A0200"/>
                </a:solidFill>
                <a:latin typeface="宋体" panose="02010600030101010101" pitchFamily="2" charset="-122"/>
              </a:rPr>
              <a:t>因素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7" name="AutoShape 4" descr="https://p2.ssl.qhimgs1.com/sdr/400__/t0169fb0aa90e3d2f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82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016TGp">
  <a:themeElements>
    <a:clrScheme name="F016TGp 3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1C40B2"/>
      </a:accent1>
      <a:accent2>
        <a:srgbClr val="E14A21"/>
      </a:accent2>
      <a:accent3>
        <a:srgbClr val="FFFFFF"/>
      </a:accent3>
      <a:accent4>
        <a:srgbClr val="2A2A2A"/>
      </a:accent4>
      <a:accent5>
        <a:srgbClr val="ABAFD5"/>
      </a:accent5>
      <a:accent6>
        <a:srgbClr val="CC421D"/>
      </a:accent6>
      <a:hlink>
        <a:srgbClr val="3392E9"/>
      </a:hlink>
      <a:folHlink>
        <a:srgbClr val="6544CE"/>
      </a:folHlink>
    </a:clrScheme>
    <a:fontScheme name="F016TGp">
      <a:majorFont>
        <a:latin typeface="黑体"/>
        <a:ea typeface="黑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F016TGp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F016TGp">
  <a:themeElements>
    <a:clrScheme name="F016TGp 3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1C40B2"/>
      </a:accent1>
      <a:accent2>
        <a:srgbClr val="E14A21"/>
      </a:accent2>
      <a:accent3>
        <a:srgbClr val="FFFFFF"/>
      </a:accent3>
      <a:accent4>
        <a:srgbClr val="2A2A2A"/>
      </a:accent4>
      <a:accent5>
        <a:srgbClr val="ABAFD5"/>
      </a:accent5>
      <a:accent6>
        <a:srgbClr val="CC421D"/>
      </a:accent6>
      <a:hlink>
        <a:srgbClr val="3392E9"/>
      </a:hlink>
      <a:folHlink>
        <a:srgbClr val="6544CE"/>
      </a:folHlink>
    </a:clrScheme>
    <a:fontScheme name="F016TGp">
      <a:majorFont>
        <a:latin typeface="黑体"/>
        <a:ea typeface="黑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1C1C1C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F016TGp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16TGp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696</Words>
  <Application>Microsoft Office PowerPoint</Application>
  <PresentationFormat>全屏显示(4:3)</PresentationFormat>
  <Paragraphs>73</Paragraphs>
  <Slides>11</Slides>
  <Notes>5</Notes>
  <HiddenSlides>0</HiddenSlides>
  <MMClips>1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Default Design</vt:lpstr>
      <vt:lpstr>1_Default Design</vt:lpstr>
      <vt:lpstr>2_Default Design</vt:lpstr>
      <vt:lpstr>3_Default Design</vt:lpstr>
      <vt:lpstr>F016TGp</vt:lpstr>
      <vt:lpstr>1_F016TGp</vt:lpstr>
      <vt:lpstr>4_Default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3、微观环境因素的影响</vt:lpstr>
      <vt:lpstr>3、微观环境因素的影响</vt:lpstr>
      <vt:lpstr>PowerPoint 演示文稿</vt:lpstr>
      <vt:lpstr>PowerPoint 演示文稿</vt:lpstr>
      <vt:lpstr>PowerPoint 演示文稿</vt:lpstr>
      <vt:lpstr>PowerPoint 演示文稿</vt:lpstr>
    </vt:vector>
  </TitlesOfParts>
  <Company>Tsingtao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社会态度</dc:title>
  <dc:creator>Z.J. Zhao</dc:creator>
  <cp:lastModifiedBy>Microsoft</cp:lastModifiedBy>
  <cp:revision>169</cp:revision>
  <dcterms:created xsi:type="dcterms:W3CDTF">2009-11-10T08:54:00Z</dcterms:created>
  <dcterms:modified xsi:type="dcterms:W3CDTF">2020-08-15T14:48:42Z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