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1475" r:id="rId3"/>
    <p:sldId id="1476" r:id="rId4"/>
    <p:sldId id="1465" r:id="rId5"/>
    <p:sldId id="1477" r:id="rId6"/>
    <p:sldId id="1478" r:id="rId7"/>
    <p:sldId id="1479" r:id="rId8"/>
    <p:sldId id="1486" r:id="rId9"/>
    <p:sldId id="1480" r:id="rId10"/>
    <p:sldId id="1481" r:id="rId11"/>
    <p:sldId id="1482" r:id="rId12"/>
    <p:sldId id="14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26793" initials="V" lastIdx="1" clrIdx="0"/>
  <p:cmAuthor id="2" name="Administrator" initials="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A8"/>
    <a:srgbClr val="1D41D5"/>
    <a:srgbClr val="1552D1"/>
    <a:srgbClr val="401BC0"/>
    <a:srgbClr val="DB1920"/>
    <a:srgbClr val="0A2C87"/>
    <a:srgbClr val="16176C"/>
    <a:srgbClr val="545995"/>
    <a:srgbClr val="FD4849"/>
    <a:srgbClr val="1C4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A45F-1A64-DC41-B0AB-28836FC759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D5EC3-FA94-3F40-B030-26E48B799B9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60"/>
            <a:ext cx="9144635" cy="6838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751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" y="0"/>
            <a:ext cx="8856980" cy="6539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微软雅黑 Light</vt:lpstr>
      <vt:lpstr>思源黑体 CN Medium</vt:lpstr>
      <vt:lpstr>黑体</vt:lpstr>
      <vt:lpstr>华光黑体_CNKI</vt:lpstr>
      <vt:lpstr>Lato</vt:lpstr>
      <vt:lpstr>Segoe Print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V26793</dc:creator>
  <cp:lastModifiedBy>上善若水</cp:lastModifiedBy>
  <cp:revision>78</cp:revision>
  <dcterms:created xsi:type="dcterms:W3CDTF">2020-08-15T20:14:00Z</dcterms:created>
  <dcterms:modified xsi:type="dcterms:W3CDTF">2020-08-18T11:54:38Z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