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notesMasterIdLst>
    <p:notesMasterId r:id="rId15"/>
  </p:notesMasterIdLst>
  <p:sldIdLst>
    <p:sldId id="1455" r:id="rId4"/>
    <p:sldId id="1456" r:id="rId5"/>
    <p:sldId id="1457" r:id="rId6"/>
    <p:sldId id="1458" r:id="rId7"/>
    <p:sldId id="1447" r:id="rId8"/>
    <p:sldId id="1459" r:id="rId9"/>
    <p:sldId id="1460" r:id="rId10"/>
    <p:sldId id="1461" r:id="rId11"/>
    <p:sldId id="1462" r:id="rId12"/>
    <p:sldId id="1463" r:id="rId13"/>
    <p:sldId id="14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26793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1BC0"/>
    <a:srgbClr val="1D41D5"/>
    <a:srgbClr val="1552D1"/>
    <a:srgbClr val="95A3C6"/>
    <a:srgbClr val="8D8FB6"/>
    <a:srgbClr val="4B6294"/>
    <a:srgbClr val="E8E8E8"/>
    <a:srgbClr val="A7ADCD"/>
    <a:srgbClr val="DB1920"/>
    <a:srgbClr val="0A2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1"/>
    <p:restoredTop sz="96327"/>
  </p:normalViewPr>
  <p:slideViewPr>
    <p:cSldViewPr snapToGrid="0" snapToObjects="1">
      <p:cViewPr varScale="1">
        <p:scale>
          <a:sx n="257" d="100"/>
          <a:sy n="257" d="100"/>
        </p:scale>
        <p:origin x="204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0A45F-1A64-DC41-B0AB-28836FC759C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D5EC3-FA94-3F40-B030-26E48B799B9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>
            <a:lum/>
          </a:blip>
          <a:srcRect/>
          <a:tile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>
            <a:lum/>
          </a:blip>
          <a:srcRect/>
          <a:tile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638E-CF25-6147-BD76-FEBCEE10C0E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A98BE-6005-E84D-8035-C31254917AE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635" cy="68383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6840"/>
            <a:ext cx="9144000" cy="6740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35" y="103505"/>
            <a:ext cx="9144635" cy="67544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1120"/>
            <a:ext cx="907478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220,&quot;width&quot;:8910}"/>
</p:tagLst>
</file>

<file path=ppt/theme/theme1.xml><?xml version="1.0" encoding="utf-8"?>
<a:theme xmlns:a="http://schemas.openxmlformats.org/drawingml/2006/main" name="2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演示</Application>
  <PresentationFormat>全屏显示(4:3)</PresentationFormat>
  <Paragraphs>0</Paragraphs>
  <Slides>11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华文中宋</vt:lpstr>
      <vt:lpstr>微软雅黑 Light</vt:lpstr>
      <vt:lpstr>Calibri</vt:lpstr>
      <vt:lpstr>Arial Unicode MS</vt:lpstr>
      <vt:lpstr>等线 Light</vt:lpstr>
      <vt:lpstr>Calibri Light</vt:lpstr>
      <vt:lpstr>等线</vt:lpstr>
      <vt:lpstr>2_Office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V26793</dc:creator>
  <cp:lastModifiedBy>上善若水</cp:lastModifiedBy>
  <cp:revision>91</cp:revision>
  <dcterms:created xsi:type="dcterms:W3CDTF">2020-08-15T20:14:00Z</dcterms:created>
  <dcterms:modified xsi:type="dcterms:W3CDTF">2020-08-18T11:32:04Z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